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gif" ContentType="image/gif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3.3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2"/>
  </p:sldMasterIdLst>
  <p:notesMasterIdLst>
    <p:notesMasterId r:id="rId3"/>
  </p:notesMasterIdLst>
  <p:sldIdLst>
    <p:sldId id="293" r:id="rId4"/>
    <p:sldId id="258" r:id="rId5"/>
    <p:sldId id="259" r:id="rId6"/>
    <p:sldId id="260" r:id="rId7"/>
    <p:sldId id="261" r:id="rId8"/>
    <p:sldId id="273" r:id="rId9"/>
    <p:sldId id="262" r:id="rId10"/>
    <p:sldId id="263" r:id="rId11"/>
    <p:sldId id="264" r:id="rId12"/>
    <p:sldId id="265" r:id="rId13"/>
    <p:sldId id="294" r:id="rId14"/>
    <p:sldId id="267" r:id="rId15"/>
    <p:sldId id="312" r:id="rId16"/>
    <p:sldId id="311" r:id="rId17"/>
    <p:sldId id="269" r:id="rId18"/>
    <p:sldId id="274" r:id="rId19"/>
    <p:sldId id="275" r:id="rId20"/>
    <p:sldId id="270" r:id="rId21"/>
    <p:sldId id="271" r:id="rId22"/>
  </p:sldIdLst>
  <p:sldSz cx="9144000" cy="6858000" type="screen4x3"/>
  <p:notesSz cx="6858000" cy="9144000"/>
  <p:custDataLst>
    <p:tags r:id="rId23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7" userDrawn="1">
          <p15:clr>
            <a:srgbClr val="A4A3A4"/>
          </p15:clr>
        </p15:guide>
        <p15:guide id="2" pos="29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p="http://schemas.openxmlformats.org/presentationml/2006/main">
  <p:cmAuthor id="0" name="Administrator" initials="" lastIdx="0" clrIdx="0"/>
  <p:cmAuthor id="7" name="www.xkb1.com" initials="w" lastIdx="0" clrIdx="1"/>
  <p:cmAuthor id="1" name="User" initials="" lastIdx="0" clrIdx="1"/>
  <p:cmAuthor id="2" name="王常胜" initials="王" lastIdx="0" clrIdx="0"/>
  <p:cmAuthor id="3" name="Pueschner, Franziska {FA~Shanghai}" initials="P" lastIdx="0" clrIdx="0"/>
  <p:cmAuthor id="4" name="as" initials="a" lastIdx="0" clrIdx="0"/>
  <p:cmAuthor id="5" name="CHINESE-BC06F90" initials="C" lastIdx="0" clrIdx="0"/>
  <p:cmAuthor id="75" name="作者" initials="A" lastIdx="0" clrIdx="24"/>
  <p:cmAuthor id="6" name="lenovo" initials="l" lastIdx="0" clrIdx="0"/>
  <p:cmAuthor id="9" name="dongyu" initials="d" lastIdx="0" clrIdx="8"/>
  <p:cmAuthor id="10" name="新课标第一网" initials="新" lastIdx="0" clrIdx="0"/>
  <p:cmAuthor id="11" name="微软用户" initials="微" lastIdx="0" clrIdx="0"/>
  <p:cmAuthor id="12" name="jinli" initials="j" lastIdx="0" clrIdx="0"/>
  <p:cmAuthor id="13" name="PC" initials="P" lastIdx="0" clrIdx="12"/>
  <p:cmAuthor id="14" name="user" initials="u" lastIdx="0" clrIdx="0"/>
  <p:cmAuthor id="16" name="Nicole Li  李倩" initials="N" lastIdx="0" clrIdx="0"/>
  <p:cmAuthor id="17" name="admin" initials="a" lastIdx="0" clrIdx="0"/>
  <p:cmAuthor id="8" name="Mia Vida Villanueva" initials="M" lastIdx="0" clrIdx="0"/>
  <p:cmAuthor id="18" name="222" initials="2" lastIdx="0" clrIdx="0"/>
  <p:cmAuthor id="21" name="ASUS" initials="" lastIdx="0" clrIdx="0"/>
  <p:cmAuthor id="23" name="xj" initials="" lastIdx="0" clrIdx="23"/>
  <p:cmAuthor id="24" name="古" initials="" lastIdx="0" clrIdx="24"/>
  <p:cmAuthor id="25" name="李彦利" initials="" lastIdx="0" clrIdx="25"/>
  <p:cmAuthor id="26" name="刘刘" initials="" lastIdx="0" clrIdx="20"/>
  <p:cmAuthor id="27" name="刘浩" initials="" lastIdx="0" clrIdx="0"/>
  <p:cmAuthor id="28" name="Vivian Liu" initials="" lastIdx="0" clrIdx="1"/>
  <p:cmAuthor id="29" name="李丽" initials="" lastIdx="0" clrIdx="14"/>
  <p:cmAuthor id="30" name="Windows 用户" initials="" lastIdx="0" clrIdx="0"/>
  <p:cmAuthor id="31" name="邹 嘉豪" initials="" lastIdx="0" clrIdx="25"/>
  <p:cmAuthor id="32" name="张瑞霞" initials="" lastIdx="0" clrIdx="0"/>
  <p:cmAuthor id="33" name="Dino._6ZFrB7nA" initials="" lastIdx="0" clrIdx="1"/>
  <p:cmAuthor id="34" name="DELL" initials="" lastIdx="0" clrIdx="25"/>
  <p:cmAuthor id="35" name="陈庆" initials="" lastIdx="0" clrIdx="31"/>
  <p:cmAuthor id="36" name="a'su's" initials="" lastIdx="0" clrIdx="33"/>
  <p:cmAuthor id="37" name="陈芳" initials="" lastIdx="0" clrIdx="35"/>
  <p:cmAuthor id="38" name="Echo" initials="" lastIdx="0" clrIdx="30"/>
  <p:cmAuthor id="39" name="Lenovo" initials="" lastIdx="0" clrIdx="36"/>
  <p:cmAuthor id="40" name="YLDN" initials="" lastIdx="0" clrIdx="38"/>
  <p:cmAuthor id="15" name="xkb1.com" initials="x" lastIdx="0" clrIdx="0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867"/>
    <p:restoredTop sz="94660"/>
  </p:normalViewPr>
  <p:slideViewPr>
    <p:cSldViewPr showGuides="1">
      <p:cViewPr varScale="1">
        <p:scale>
          <a:sx n="65" d="100"/>
          <a:sy n="65" d="100"/>
        </p:scale>
        <p:origin x="-1524" y="-114"/>
      </p:cViewPr>
      <p:guideLst>
        <p:guide orient="horz" pos="2057"/>
        <p:guide pos="295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tags" Target="tags/tag192.xml" /><Relationship Id="rId24" Type="http://schemas.openxmlformats.org/officeDocument/2006/relationships/presProps" Target="presProps.xml" /><Relationship Id="rId25" Type="http://schemas.openxmlformats.org/officeDocument/2006/relationships/viewProps" Target="viewProps.xml" /><Relationship Id="rId26" Type="http://schemas.openxmlformats.org/officeDocument/2006/relationships/theme" Target="theme/theme1.xml" /><Relationship Id="rId27" Type="http://schemas.openxmlformats.org/officeDocument/2006/relationships/tableStyles" Target="tableStyles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3.xml" /><Relationship Id="rId2" Type="http://schemas.openxmlformats.org/officeDocument/2006/relationships/tags" Target="../tags/tag84.xml" /><Relationship Id="rId3" Type="http://schemas.openxmlformats.org/officeDocument/2006/relationships/tags" Target="../tags/tag85.xml" /><Relationship Id="rId4" Type="http://schemas.openxmlformats.org/officeDocument/2006/relationships/tags" Target="../tags/tag86.xml" /><Relationship Id="rId5" Type="http://schemas.openxmlformats.org/officeDocument/2006/relationships/tags" Target="../tags/tag87.xml" /><Relationship Id="rId6" Type="http://schemas.openxmlformats.org/officeDocument/2006/relationships/tags" Target="../tags/tag88.xml" /><Relationship Id="rId7" Type="http://schemas.openxmlformats.org/officeDocument/2006/relationships/tags" Target="../tags/tag89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Pr>
        <a:solidFill>
          <a:schemeClr val="bg1"/>
        </a:solidFill>
        <a:effectLst/>
      </p:bgPr>
    </p:bg>
    <p:spTree>
      <p:nvGrpSpPr>
        <p:cNvPr id="59" name=""/>
        <p:cNvGrpSpPr/>
        <p:nvPr>
          <p:custDataLst>
            <p:tags r:id="rId1"/>
          </p:custDataLst>
        </p:nvPr>
      </p:nvGrpSpPr>
      <p:grpSpPr/>
      <p:sp>
        <p:nvSpPr>
          <p:cNvPr id="1048687" name="Rectangle 2"/>
          <p:cNvSpPr>
            <a:spLocks noGrp="1" noChangeArrowheads="1"/>
          </p:cNvSpPr>
          <p:nvPr>
            <p:ph type="hdr" sz="quarter"/>
            <p:custDataLst>
              <p:tags r:id="rId2"/>
            </p:custDataLst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88" name="Rectangle 3"/>
          <p:cNvSpPr>
            <a:spLocks noGrp="1" noChangeArrowheads="1"/>
          </p:cNvSpPr>
          <p:nvPr>
            <p:ph type="dt" idx="1"/>
            <p:custDataLst>
              <p:tags r:id="rId3"/>
            </p:custDataLst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89" name="Rectangle 4"/>
          <p:cNvSpPr>
            <a:spLocks noRot="1" noTextEdi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48690" name="Rectangle 5"/>
          <p:cNvSpPr>
            <a:spLocks noGrp="1" noChangeArrowheads="1"/>
          </p:cNvSpPr>
          <p:nvPr>
            <p:ph type="body" sz="quarter" idx="3"/>
            <p:custDataLst>
              <p:tags r:id="rId5"/>
            </p:custDataLst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91" name="Rectangle 6"/>
          <p:cNvSpPr>
            <a:spLocks noGrp="1" noChangeArrowheads="1"/>
          </p:cNvSpPr>
          <p:nvPr>
            <p:ph type="ftr" sz="quarter" idx="4"/>
            <p:custDataLst>
              <p:tags r:id="rId6"/>
            </p:custDataLst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92" name="Rectangle 7"/>
          <p:cNvSpPr>
            <a:spLocks noGrp="1" noChangeArrowheads="1"/>
          </p:cNvSpPr>
          <p:nvPr>
            <p:ph type="sldNum" sz="quarter" idx="5"/>
            <p:custDataLst>
              <p:tags r:id="rId7"/>
            </p:custDataLst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200"/>
              <a:t/>
            </a:fld>
            <a:endParaRPr lang="en-US" altLang="zh-CN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15.xml" /><Relationship Id="rId4" Type="http://schemas.openxmlformats.org/officeDocument/2006/relationships/tags" Target="../tags/tag116.xml" /><Relationship Id="rId5" Type="http://schemas.openxmlformats.org/officeDocument/2006/relationships/tags" Target="../tags/tag117.xml" /><Relationship Id="rId6" Type="http://schemas.openxmlformats.org/officeDocument/2006/relationships/tags" Target="../tags/tag118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38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048598" name="Rectangle 7"/>
          <p:cNvSpPr txBox="1">
            <a:spLocks noGrp="1"/>
          </p:cNvSpPr>
          <p:nvPr>
            <p:ph type="sldNum" sz="quarter"/>
            <p:custDataLst>
              <p:tags r:id="rId4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/>
              <a:t>7</a:t>
            </a:fld>
            <a:endParaRPr lang="en-US" altLang="zh-CN" sz="1200"/>
          </a:p>
        </p:txBody>
      </p:sp>
      <p:sp>
        <p:nvSpPr>
          <p:cNvPr id="1048599" name="Rectangle 2"/>
          <p:cNvSpPr>
            <a:spLocks noRot="1" noTextEdit="1"/>
          </p:cNvSpPr>
          <p:nvPr>
            <p:ph type="sldImg" idx="2"/>
            <p:custDataLst>
              <p:tags r:id="rId5"/>
            </p:custDataLst>
          </p:nvPr>
        </p:nvSpPr>
        <p:spPr/>
      </p:sp>
      <p:sp>
        <p:nvSpPr>
          <p:cNvPr id="1048600" name="Rectangle 3"/>
          <p:cNvSpPr txBox="1">
            <a:spLocks noGrp="1"/>
          </p:cNvSpPr>
          <p:nvPr>
            <p:ph type="body" idx="1"/>
            <p:custDataLst>
              <p:tags r:id="rId6"/>
            </p:custDataLst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tags" Target="../tags/tag5.xml" /><Relationship Id="rId6" Type="http://schemas.openxmlformats.org/officeDocument/2006/relationships/tags" Target="../tags/tag6.xml" /><Relationship Id="rId7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8.xml" /><Relationship Id="rId2" Type="http://schemas.openxmlformats.org/officeDocument/2006/relationships/tags" Target="../tags/tag59.xml" /><Relationship Id="rId3" Type="http://schemas.openxmlformats.org/officeDocument/2006/relationships/tags" Target="../tags/tag60.xml" /><Relationship Id="rId4" Type="http://schemas.openxmlformats.org/officeDocument/2006/relationships/tags" Target="../tags/tag61.xml" /><Relationship Id="rId5" Type="http://schemas.openxmlformats.org/officeDocument/2006/relationships/tags" Target="../tags/tag62.xml" /><Relationship Id="rId6" Type="http://schemas.openxmlformats.org/officeDocument/2006/relationships/tags" Target="../tags/tag63.xml" /><Relationship Id="rId7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4.xml" /><Relationship Id="rId2" Type="http://schemas.openxmlformats.org/officeDocument/2006/relationships/tags" Target="../tags/tag65.xml" /><Relationship Id="rId3" Type="http://schemas.openxmlformats.org/officeDocument/2006/relationships/tags" Target="../tags/tag66.xml" /><Relationship Id="rId4" Type="http://schemas.openxmlformats.org/officeDocument/2006/relationships/tags" Target="../tags/tag67.xml" /><Relationship Id="rId5" Type="http://schemas.openxmlformats.org/officeDocument/2006/relationships/tags" Target="../tags/tag68.xml" /><Relationship Id="rId6" Type="http://schemas.openxmlformats.org/officeDocument/2006/relationships/tags" Target="../tags/tag69.xml" /><Relationship Id="rId7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0.xml" /><Relationship Id="rId2" Type="http://schemas.openxmlformats.org/officeDocument/2006/relationships/tags" Target="../tags/tag71.xml" /><Relationship Id="rId3" Type="http://schemas.openxmlformats.org/officeDocument/2006/relationships/tags" Target="../tags/tag72.xml" /><Relationship Id="rId4" Type="http://schemas.openxmlformats.org/officeDocument/2006/relationships/tags" Target="../tags/tag73.xml" /><Relationship Id="rId5" Type="http://schemas.openxmlformats.org/officeDocument/2006/relationships/tags" Target="../tags/tag74.xml" /><Relationship Id="rId6" Type="http://schemas.openxmlformats.org/officeDocument/2006/relationships/tags" Target="../tags/tag75.xml" /><Relationship Id="rId7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.xml" /><Relationship Id="rId2" Type="http://schemas.openxmlformats.org/officeDocument/2006/relationships/tags" Target="../tags/tag8.xml" /><Relationship Id="rId3" Type="http://schemas.openxmlformats.org/officeDocument/2006/relationships/tags" Target="../tags/tag9.xml" /><Relationship Id="rId4" Type="http://schemas.openxmlformats.org/officeDocument/2006/relationships/tags" Target="../tags/tag10.xml" /><Relationship Id="rId5" Type="http://schemas.openxmlformats.org/officeDocument/2006/relationships/tags" Target="../tags/tag11.xml" /><Relationship Id="rId6" Type="http://schemas.openxmlformats.org/officeDocument/2006/relationships/tags" Target="../tags/tag12.xml" /><Relationship Id="rId7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.xml" /><Relationship Id="rId2" Type="http://schemas.openxmlformats.org/officeDocument/2006/relationships/tags" Target="../tags/tag14.xml" /><Relationship Id="rId3" Type="http://schemas.openxmlformats.org/officeDocument/2006/relationships/tags" Target="../tags/tag15.xml" /><Relationship Id="rId4" Type="http://schemas.openxmlformats.org/officeDocument/2006/relationships/tags" Target="../tags/tag16.xml" /><Relationship Id="rId5" Type="http://schemas.openxmlformats.org/officeDocument/2006/relationships/tags" Target="../tags/tag17.xml" /><Relationship Id="rId6" Type="http://schemas.openxmlformats.org/officeDocument/2006/relationships/tags" Target="../tags/tag18.xml" /><Relationship Id="rId7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9.xml" /><Relationship Id="rId2" Type="http://schemas.openxmlformats.org/officeDocument/2006/relationships/tags" Target="../tags/tag20.xml" /><Relationship Id="rId3" Type="http://schemas.openxmlformats.org/officeDocument/2006/relationships/tags" Target="../tags/tag21.xml" /><Relationship Id="rId4" Type="http://schemas.openxmlformats.org/officeDocument/2006/relationships/tags" Target="../tags/tag22.xml" /><Relationship Id="rId5" Type="http://schemas.openxmlformats.org/officeDocument/2006/relationships/tags" Target="../tags/tag23.xml" /><Relationship Id="rId6" Type="http://schemas.openxmlformats.org/officeDocument/2006/relationships/tags" Target="../tags/tag24.xml" /><Relationship Id="rId7" Type="http://schemas.openxmlformats.org/officeDocument/2006/relationships/tags" Target="../tags/tag25.xml" /><Relationship Id="rId8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6.xml" /><Relationship Id="rId10" Type="http://schemas.openxmlformats.org/officeDocument/2006/relationships/slideMaster" Target="../slideMasters/slideMaster1.xml" /><Relationship Id="rId2" Type="http://schemas.openxmlformats.org/officeDocument/2006/relationships/tags" Target="../tags/tag27.xml" /><Relationship Id="rId3" Type="http://schemas.openxmlformats.org/officeDocument/2006/relationships/tags" Target="../tags/tag28.xml" /><Relationship Id="rId4" Type="http://schemas.openxmlformats.org/officeDocument/2006/relationships/tags" Target="../tags/tag29.xml" /><Relationship Id="rId5" Type="http://schemas.openxmlformats.org/officeDocument/2006/relationships/tags" Target="../tags/tag30.xml" /><Relationship Id="rId6" Type="http://schemas.openxmlformats.org/officeDocument/2006/relationships/tags" Target="../tags/tag31.xml" /><Relationship Id="rId7" Type="http://schemas.openxmlformats.org/officeDocument/2006/relationships/tags" Target="../tags/tag32.xml" /><Relationship Id="rId8" Type="http://schemas.openxmlformats.org/officeDocument/2006/relationships/tags" Target="../tags/tag33.xml" /><Relationship Id="rId9" Type="http://schemas.openxmlformats.org/officeDocument/2006/relationships/tags" Target="../tags/tag34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5.xml" /><Relationship Id="rId2" Type="http://schemas.openxmlformats.org/officeDocument/2006/relationships/tags" Target="../tags/tag36.xml" /><Relationship Id="rId3" Type="http://schemas.openxmlformats.org/officeDocument/2006/relationships/tags" Target="../tags/tag37.xml" /><Relationship Id="rId4" Type="http://schemas.openxmlformats.org/officeDocument/2006/relationships/tags" Target="../tags/tag38.xml" /><Relationship Id="rId5" Type="http://schemas.openxmlformats.org/officeDocument/2006/relationships/tags" Target="../tags/tag39.xml" /><Relationship Id="rId6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0.xml" /><Relationship Id="rId2" Type="http://schemas.openxmlformats.org/officeDocument/2006/relationships/tags" Target="../tags/tag41.xml" /><Relationship Id="rId3" Type="http://schemas.openxmlformats.org/officeDocument/2006/relationships/tags" Target="../tags/tag42.xml" /><Relationship Id="rId4" Type="http://schemas.openxmlformats.org/officeDocument/2006/relationships/tags" Target="../tags/tag43.xml" /><Relationship Id="rId5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4.xml" /><Relationship Id="rId2" Type="http://schemas.openxmlformats.org/officeDocument/2006/relationships/tags" Target="../tags/tag45.xml" /><Relationship Id="rId3" Type="http://schemas.openxmlformats.org/officeDocument/2006/relationships/tags" Target="../tags/tag46.xml" /><Relationship Id="rId4" Type="http://schemas.openxmlformats.org/officeDocument/2006/relationships/tags" Target="../tags/tag47.xml" /><Relationship Id="rId5" Type="http://schemas.openxmlformats.org/officeDocument/2006/relationships/tags" Target="../tags/tag48.xml" /><Relationship Id="rId6" Type="http://schemas.openxmlformats.org/officeDocument/2006/relationships/tags" Target="../tags/tag49.xml" /><Relationship Id="rId7" Type="http://schemas.openxmlformats.org/officeDocument/2006/relationships/tags" Target="../tags/tag50.xml" /><Relationship Id="rId8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1.xml" /><Relationship Id="rId2" Type="http://schemas.openxmlformats.org/officeDocument/2006/relationships/tags" Target="../tags/tag52.xml" /><Relationship Id="rId3" Type="http://schemas.openxmlformats.org/officeDocument/2006/relationships/tags" Target="../tags/tag53.xml" /><Relationship Id="rId4" Type="http://schemas.openxmlformats.org/officeDocument/2006/relationships/tags" Target="../tags/tag54.xml" /><Relationship Id="rId5" Type="http://schemas.openxmlformats.org/officeDocument/2006/relationships/tags" Target="../tags/tag55.xml" /><Relationship Id="rId6" Type="http://schemas.openxmlformats.org/officeDocument/2006/relationships/tags" Target="../tags/tag56.xml" /><Relationship Id="rId7" Type="http://schemas.openxmlformats.org/officeDocument/2006/relationships/tags" Target="../tags/tag57.xml" /><Relationship Id="rId8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49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4863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3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04863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3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3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标题和竖排文字">
    <p:spTree>
      <p:nvGrpSpPr>
        <p:cNvPr id="54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4865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58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59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60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61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垂直排列标题与文本">
    <p:spTree>
      <p:nvGrpSpPr>
        <p:cNvPr id="5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48641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42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43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44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45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2_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" name="组合 8"/>
          <p:cNvGrpSpPr/>
          <p:nvPr>
            <p:custDataLst>
              <p:tags r:id="rId2"/>
            </p:custDataLst>
          </p:nvPr>
        </p:nvGrpSpPr>
        <p:grpSpPr>
          <a:xfrm>
            <a:off x="-10716" y="1"/>
            <a:ext cx="9172815" cy="6867525"/>
            <a:chOff x="-1" y="0"/>
            <a:chExt cx="12200131" cy="6858003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-1" y="0"/>
              <a:ext cx="12192212" cy="248892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00"/>
            </a:p>
          </p:txBody>
        </p:sp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-1" y="6609112"/>
              <a:ext cx="12192212" cy="24889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00"/>
            </a:p>
          </p:txBody>
        </p:sp>
        <p:sp>
          <p:nvSpPr>
            <p:cNvPr id="6" name="矩形 5"/>
            <p:cNvSpPr/>
            <p:nvPr>
              <p:custDataLst>
                <p:tags r:id="rId5"/>
              </p:custDataLst>
            </p:nvPr>
          </p:nvSpPr>
          <p:spPr>
            <a:xfrm rot="5400000">
              <a:off x="-3303896" y="3305481"/>
              <a:ext cx="6856417" cy="248627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00"/>
            </a:p>
          </p:txBody>
        </p:sp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 rot="5400000">
              <a:off x="8647607" y="3305481"/>
              <a:ext cx="6856417" cy="248627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00"/>
            </a:p>
          </p:txBody>
        </p:sp>
      </p:grp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52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4864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47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48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49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50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55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4866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6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6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6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6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56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4866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68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69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70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71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72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57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48673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74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75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76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77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78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79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80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50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4863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38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39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40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24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内容与标题">
    <p:spTree>
      <p:nvGrpSpPr>
        <p:cNvPr id="58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48681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82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83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8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8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8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图片与标题">
    <p:spTree>
      <p:nvGrpSpPr>
        <p:cNvPr id="53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48651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52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53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5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5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5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tags" Target="../tags/tag76.xml" /><Relationship Id="rId14" Type="http://schemas.openxmlformats.org/officeDocument/2006/relationships/tags" Target="../tags/tag77.xml" /><Relationship Id="rId15" Type="http://schemas.openxmlformats.org/officeDocument/2006/relationships/tags" Target="../tags/tag78.xml" /><Relationship Id="rId16" Type="http://schemas.openxmlformats.org/officeDocument/2006/relationships/tags" Target="../tags/tag79.xml" /><Relationship Id="rId17" Type="http://schemas.openxmlformats.org/officeDocument/2006/relationships/tags" Target="../tags/tag80.xml" /><Relationship Id="rId18" Type="http://schemas.openxmlformats.org/officeDocument/2006/relationships/tags" Target="../tags/tag81.xml" /><Relationship Id="rId19" Type="http://schemas.openxmlformats.org/officeDocument/2006/relationships/image" Target="file:///D:\qq&#25991;&#20214;\712321467\Image\C2C\Image2\%7b75232B38-A165-1FB7-499C-2E1C792CACB5%7d.png" TargetMode="External" /><Relationship Id="rId2" Type="http://schemas.openxmlformats.org/officeDocument/2006/relationships/slideLayout" Target="../slideLayouts/slideLayout2.xml" /><Relationship Id="rId20" Type="http://schemas.openxmlformats.org/officeDocument/2006/relationships/image" Target="../media/image1.png" /><Relationship Id="rId21" Type="http://schemas.openxmlformats.org/officeDocument/2006/relationships/tags" Target="../tags/tag82.xml" /><Relationship Id="rId22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2" name=""/>
        <p:cNvGrpSpPr/>
        <p:nvPr>
          <p:custDataLst>
            <p:tags r:id="rId13"/>
          </p:custDataLst>
        </p:nvPr>
      </p:nvGrpSpPr>
      <p:grpSpPr/>
      <p:sp>
        <p:nvSpPr>
          <p:cNvPr id="1048576" name="Rectangle 2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Rectangle 3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1B2060-E2A5-4A99-B24C-A2050F8EF6D6}" type="datetimeFigureOut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579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580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>
              <a:buNone/>
            </a:pPr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1048581" name="图片 1073743875" descr="学科网 zxxk.com" title="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0" r:link="rId19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90.xml" /><Relationship Id="rId3" Type="http://schemas.openxmlformats.org/officeDocument/2006/relationships/tags" Target="../tags/tag91.xml" /><Relationship Id="rId4" Type="http://schemas.openxmlformats.org/officeDocument/2006/relationships/tags" Target="../tags/tag92.xml" /><Relationship Id="rId5" Type="http://schemas.openxmlformats.org/officeDocument/2006/relationships/tags" Target="../tags/tag93.xml" /><Relationship Id="rId6" Type="http://schemas.openxmlformats.org/officeDocument/2006/relationships/image" Target="../media/image2.png" /><Relationship Id="rId7" Type="http://schemas.openxmlformats.org/officeDocument/2006/relationships/tags" Target="../tags/tag94.xml" /><Relationship Id="rId8" Type="http://schemas.openxmlformats.org/officeDocument/2006/relationships/video" Target="../media/media1.mp4" /><Relationship Id="rId9" Type="http://schemas.microsoft.com/office/2007/relationships/media" Target="../media/media1.mp4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34.xml" /><Relationship Id="rId3" Type="http://schemas.openxmlformats.org/officeDocument/2006/relationships/tags" Target="../tags/tag135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43.xml" /><Relationship Id="rId2" Type="http://schemas.openxmlformats.org/officeDocument/2006/relationships/tags" Target="../tags/tag136.xml" /><Relationship Id="rId3" Type="http://schemas.openxmlformats.org/officeDocument/2006/relationships/tags" Target="../tags/tag137.xml" /><Relationship Id="rId4" Type="http://schemas.openxmlformats.org/officeDocument/2006/relationships/tags" Target="../tags/tag138.xml" /><Relationship Id="rId5" Type="http://schemas.openxmlformats.org/officeDocument/2006/relationships/image" Target="../media/image6.gif" /><Relationship Id="rId6" Type="http://schemas.openxmlformats.org/officeDocument/2006/relationships/tags" Target="../tags/tag139.xml" /><Relationship Id="rId7" Type="http://schemas.openxmlformats.org/officeDocument/2006/relationships/tags" Target="../tags/tag140.xml" /><Relationship Id="rId8" Type="http://schemas.openxmlformats.org/officeDocument/2006/relationships/tags" Target="../tags/tag141.xml" /><Relationship Id="rId9" Type="http://schemas.openxmlformats.org/officeDocument/2006/relationships/tags" Target="../tags/tag142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44.xml" /><Relationship Id="rId3" Type="http://schemas.openxmlformats.org/officeDocument/2006/relationships/tags" Target="../tags/tag145.xml" /><Relationship Id="rId4" Type="http://schemas.openxmlformats.org/officeDocument/2006/relationships/tags" Target="../tags/tag146.xml" /><Relationship Id="rId5" Type="http://schemas.openxmlformats.org/officeDocument/2006/relationships/tags" Target="../tags/tag147.xml" /><Relationship Id="rId6" Type="http://schemas.openxmlformats.org/officeDocument/2006/relationships/tags" Target="../tags/tag148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49.xml" /><Relationship Id="rId3" Type="http://schemas.openxmlformats.org/officeDocument/2006/relationships/image" Target="../media/image7.png" /><Relationship Id="rId4" Type="http://schemas.openxmlformats.org/officeDocument/2006/relationships/tags" Target="../tags/tag150.xml" /><Relationship Id="rId5" Type="http://schemas.openxmlformats.org/officeDocument/2006/relationships/tags" Target="../tags/tag151.xml" /><Relationship Id="rId6" Type="http://schemas.openxmlformats.org/officeDocument/2006/relationships/image" Target="../media/image6.gif" /><Relationship Id="rId7" Type="http://schemas.openxmlformats.org/officeDocument/2006/relationships/tags" Target="../tags/tag152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tags" Target="../tags/tag159.xml" /><Relationship Id="rId11" Type="http://schemas.openxmlformats.org/officeDocument/2006/relationships/tags" Target="../tags/tag160.xml" /><Relationship Id="rId12" Type="http://schemas.openxmlformats.org/officeDocument/2006/relationships/tags" Target="../tags/tag161.xml" /><Relationship Id="rId13" Type="http://schemas.openxmlformats.org/officeDocument/2006/relationships/tags" Target="../tags/tag162.xml" /><Relationship Id="rId14" Type="http://schemas.openxmlformats.org/officeDocument/2006/relationships/tags" Target="../tags/tag163.xml" /><Relationship Id="rId15" Type="http://schemas.openxmlformats.org/officeDocument/2006/relationships/tags" Target="../tags/tag164.xml" /><Relationship Id="rId16" Type="http://schemas.openxmlformats.org/officeDocument/2006/relationships/tags" Target="../tags/tag165.xml" /><Relationship Id="rId17" Type="http://schemas.openxmlformats.org/officeDocument/2006/relationships/tags" Target="../tags/tag166.xml" /><Relationship Id="rId18" Type="http://schemas.openxmlformats.org/officeDocument/2006/relationships/tags" Target="../tags/tag167.xml" /><Relationship Id="rId19" Type="http://schemas.openxmlformats.org/officeDocument/2006/relationships/tags" Target="../tags/tag168.xml" /><Relationship Id="rId2" Type="http://schemas.openxmlformats.org/officeDocument/2006/relationships/tags" Target="../tags/tag153.xml" /><Relationship Id="rId20" Type="http://schemas.openxmlformats.org/officeDocument/2006/relationships/tags" Target="../tags/tag169.xml" /><Relationship Id="rId21" Type="http://schemas.openxmlformats.org/officeDocument/2006/relationships/tags" Target="../tags/tag170.xml" /><Relationship Id="rId22" Type="http://schemas.openxmlformats.org/officeDocument/2006/relationships/tags" Target="../tags/tag171.xml" /><Relationship Id="rId3" Type="http://schemas.openxmlformats.org/officeDocument/2006/relationships/image" Target="../media/image8.png" /><Relationship Id="rId4" Type="http://schemas.openxmlformats.org/officeDocument/2006/relationships/tags" Target="../tags/tag154.xml" /><Relationship Id="rId5" Type="http://schemas.openxmlformats.org/officeDocument/2006/relationships/image" Target="../media/image9.png" /><Relationship Id="rId6" Type="http://schemas.openxmlformats.org/officeDocument/2006/relationships/tags" Target="../tags/tag155.xml" /><Relationship Id="rId7" Type="http://schemas.openxmlformats.org/officeDocument/2006/relationships/tags" Target="../tags/tag156.xml" /><Relationship Id="rId8" Type="http://schemas.openxmlformats.org/officeDocument/2006/relationships/tags" Target="../tags/tag157.xml" /><Relationship Id="rId9" Type="http://schemas.openxmlformats.org/officeDocument/2006/relationships/tags" Target="../tags/tag158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72.xml" /><Relationship Id="rId3" Type="http://schemas.openxmlformats.org/officeDocument/2006/relationships/tags" Target="../tags/tag173.xml" /><Relationship Id="rId4" Type="http://schemas.openxmlformats.org/officeDocument/2006/relationships/tags" Target="../tags/tag174.xml" /><Relationship Id="rId5" Type="http://schemas.openxmlformats.org/officeDocument/2006/relationships/tags" Target="../tags/tag175.xml" /><Relationship Id="rId6" Type="http://schemas.openxmlformats.org/officeDocument/2006/relationships/tags" Target="../tags/tag176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77.xml" /><Relationship Id="rId3" Type="http://schemas.openxmlformats.org/officeDocument/2006/relationships/tags" Target="../tags/tag178.xml" /><Relationship Id="rId4" Type="http://schemas.openxmlformats.org/officeDocument/2006/relationships/tags" Target="../tags/tag179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80.xml" /><Relationship Id="rId3" Type="http://schemas.openxmlformats.org/officeDocument/2006/relationships/tags" Target="../tags/tag181.xml" /><Relationship Id="rId4" Type="http://schemas.openxmlformats.org/officeDocument/2006/relationships/tags" Target="../tags/tag182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83.xml" /><Relationship Id="rId3" Type="http://schemas.openxmlformats.org/officeDocument/2006/relationships/tags" Target="../tags/tag184.xml" /><Relationship Id="rId4" Type="http://schemas.openxmlformats.org/officeDocument/2006/relationships/tags" Target="../tags/tag185.xml" /><Relationship Id="rId5" Type="http://schemas.openxmlformats.org/officeDocument/2006/relationships/tags" Target="../tags/tag186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87.xml" /><Relationship Id="rId3" Type="http://schemas.openxmlformats.org/officeDocument/2006/relationships/tags" Target="../tags/tag188.xml" /><Relationship Id="rId4" Type="http://schemas.openxmlformats.org/officeDocument/2006/relationships/tags" Target="../tags/tag189.xml" /><Relationship Id="rId5" Type="http://schemas.openxmlformats.org/officeDocument/2006/relationships/tags" Target="../tags/tag190.xml" /><Relationship Id="rId6" Type="http://schemas.openxmlformats.org/officeDocument/2006/relationships/tags" Target="../tags/tag191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95.xml" /><Relationship Id="rId3" Type="http://schemas.openxmlformats.org/officeDocument/2006/relationships/tags" Target="../tags/tag96.xml" /><Relationship Id="rId4" Type="http://schemas.openxmlformats.org/officeDocument/2006/relationships/image" Target="../media/image3.png" /><Relationship Id="rId5" Type="http://schemas.openxmlformats.org/officeDocument/2006/relationships/tags" Target="../tags/tag97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98.xml" /><Relationship Id="rId3" Type="http://schemas.openxmlformats.org/officeDocument/2006/relationships/tags" Target="../tags/tag99.xml" /><Relationship Id="rId4" Type="http://schemas.openxmlformats.org/officeDocument/2006/relationships/image" Target="../media/image4.png" /><Relationship Id="rId5" Type="http://schemas.openxmlformats.org/officeDocument/2006/relationships/tags" Target="../tags/tag100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01.xml" /><Relationship Id="rId3" Type="http://schemas.openxmlformats.org/officeDocument/2006/relationships/tags" Target="../tags/tag102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03.xml" /><Relationship Id="rId3" Type="http://schemas.openxmlformats.org/officeDocument/2006/relationships/tags" Target="../tags/tag104.xml" /><Relationship Id="rId4" Type="http://schemas.openxmlformats.org/officeDocument/2006/relationships/tags" Target="../tags/tag105.xml" /><Relationship Id="rId5" Type="http://schemas.openxmlformats.org/officeDocument/2006/relationships/tags" Target="../tags/tag106.xml" /><Relationship Id="rId6" Type="http://schemas.openxmlformats.org/officeDocument/2006/relationships/tags" Target="../tags/tag107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08.xml" /><Relationship Id="rId3" Type="http://schemas.openxmlformats.org/officeDocument/2006/relationships/tags" Target="../tags/tag109.xml" /><Relationship Id="rId4" Type="http://schemas.openxmlformats.org/officeDocument/2006/relationships/tags" Target="../tags/tag110.xml" /><Relationship Id="rId5" Type="http://schemas.openxmlformats.org/officeDocument/2006/relationships/tags" Target="../tags/tag111.xml" /><Relationship Id="rId6" Type="http://schemas.openxmlformats.org/officeDocument/2006/relationships/tags" Target="../tags/tag112.xml" /><Relationship Id="rId7" Type="http://schemas.openxmlformats.org/officeDocument/2006/relationships/tags" Target="../tags/tag113.xml" /><Relationship Id="rId8" Type="http://schemas.openxmlformats.org/officeDocument/2006/relationships/tags" Target="../tags/tag114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25.xml" /><Relationship Id="rId11" Type="http://schemas.openxmlformats.org/officeDocument/2006/relationships/tags" Target="../tags/tag126.xml" /><Relationship Id="rId12" Type="http://schemas.openxmlformats.org/officeDocument/2006/relationships/tags" Target="../tags/tag127.xml" /><Relationship Id="rId2" Type="http://schemas.openxmlformats.org/officeDocument/2006/relationships/notesSlide" Target="../notesSlides/notesSlide1.xml" /><Relationship Id="rId3" Type="http://schemas.openxmlformats.org/officeDocument/2006/relationships/tags" Target="../tags/tag119.xml" /><Relationship Id="rId4" Type="http://schemas.openxmlformats.org/officeDocument/2006/relationships/tags" Target="../tags/tag120.xml" /><Relationship Id="rId5" Type="http://schemas.openxmlformats.org/officeDocument/2006/relationships/image" Target="../media/image5.png" /><Relationship Id="rId6" Type="http://schemas.openxmlformats.org/officeDocument/2006/relationships/tags" Target="../tags/tag121.xml" /><Relationship Id="rId7" Type="http://schemas.openxmlformats.org/officeDocument/2006/relationships/tags" Target="../tags/tag122.xml" /><Relationship Id="rId8" Type="http://schemas.openxmlformats.org/officeDocument/2006/relationships/tags" Target="../tags/tag123.xml" /><Relationship Id="rId9" Type="http://schemas.openxmlformats.org/officeDocument/2006/relationships/tags" Target="../tags/tag124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28.xml" /><Relationship Id="rId3" Type="http://schemas.openxmlformats.org/officeDocument/2006/relationships/tags" Target="../tags/tag129.xml" /><Relationship Id="rId4" Type="http://schemas.openxmlformats.org/officeDocument/2006/relationships/tags" Target="../tags/tag130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31.xml" /><Relationship Id="rId3" Type="http://schemas.openxmlformats.org/officeDocument/2006/relationships/tags" Target="../tags/tag132.xml" /><Relationship Id="rId4" Type="http://schemas.openxmlformats.org/officeDocument/2006/relationships/tags" Target="../tags/tag133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20" name="圆角矩形标注 58373" title=""/>
          <p:cNvSpPr/>
          <p:nvPr>
            <p:custDataLst>
              <p:tags r:id="rId3"/>
            </p:custDataLst>
          </p:nvPr>
        </p:nvSpPr>
        <p:spPr>
          <a:xfrm>
            <a:off x="971550" y="188595"/>
            <a:ext cx="6787515" cy="774065"/>
          </a:xfrm>
          <a:prstGeom prst="wedgeRoundRectCallout">
            <a:avLst>
              <a:gd name="adj1" fmla="val -25475"/>
              <a:gd name="adj2" fmla="val 49789"/>
              <a:gd name="adj3" fmla="val 16667"/>
            </a:avLst>
          </a:prstGeom>
          <a:solidFill>
            <a:srgbClr val="CCFFCC">
              <a:alpha val="10001"/>
            </a:srgbClr>
          </a:solidFill>
          <a:ln w="38100" cap="flat" cmpd="sng">
            <a:solidFill>
              <a:srgbClr val="99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ea"/>
              </a:rPr>
              <a:t>歌词里的男生产生了怎样的期盼？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4"/>
            </p:custDataLst>
          </p:nvPr>
        </p:nvSpPr>
        <p:spPr>
          <a:xfrm>
            <a:off x="4899184" y="5938838"/>
            <a:ext cx="3048000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/>
          </a:p>
        </p:txBody>
      </p:sp>
      <p:sp>
        <p:nvSpPr>
          <p:cNvPr id="1048590" name="文本框 3" title=""/>
          <p:cNvSpPr txBox="1"/>
          <p:nvPr>
            <p:custDataLst>
              <p:tags r:id="rId5"/>
            </p:custDataLst>
          </p:nvPr>
        </p:nvSpPr>
        <p:spPr>
          <a:xfrm>
            <a:off x="2051685" y="5448300"/>
            <a:ext cx="4944745" cy="6451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他想要女生从窗前经过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" name="c9e901d32f0b56126c5c7462ad1fbd8a" title="">
            <a:hlinkClick action="ppaction://media"/>
          </p:cNvPr>
          <p:cNvPicPr/>
          <p:nvPr>
            <a:videoFile r:link="rId8"/>
            <p:custDataLst>
              <p:tags r:id="rId7"/>
            </p:custDataLst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052830"/>
            <a:ext cx="9144000" cy="42291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4859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4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605" name="文本框 1" title=""/>
          <p:cNvSpPr txBox="1"/>
          <p:nvPr>
            <p:custDataLst>
              <p:tags r:id="rId3"/>
            </p:custDataLst>
          </p:nvPr>
        </p:nvSpPr>
        <p:spPr>
          <a:xfrm>
            <a:off x="179705" y="1484630"/>
            <a:ext cx="8796655" cy="34150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自主学习二：</a:t>
            </a:r>
            <a:r>
              <a:rPr lang="en-US" altLang="zh-CN" sz="5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P20-21</a:t>
            </a:r>
            <a:endParaRPr lang="zh-CN" altLang="en-US" sz="5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en-US" altLang="zh-CN" sz="5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5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5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、怎样正确认识异性情感；</a:t>
            </a:r>
            <a:endParaRPr lang="zh-CN" altLang="en-US" sz="5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5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5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、爱情的含义</a:t>
            </a:r>
            <a:endParaRPr lang="zh-CN" altLang="en-US" sz="5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606" name="Rectangle 3" title=""/>
          <p:cNvSpPr/>
          <p:nvPr>
            <p:custDataLst>
              <p:tags r:id="rId3"/>
            </p:custDataLst>
          </p:nvPr>
        </p:nvSpPr>
        <p:spPr>
          <a:xfrm>
            <a:off x="0" y="706755"/>
            <a:ext cx="8989060" cy="3539430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b="1">
                <a:sym typeface="+mn-ea"/>
              </a:rPr>
              <a:t>小哲最近很苦恼。他喜欢一个女孩儿，女孩成绩好，表现出色，他们总是在一起学习，共同探讨问题，无话不谈，小哲意识到自己越来越喜欢独立、能干、孝顺、善解人意的女孩，于是小哲向她表白了，但是她却生气了，甚至开始疏远小哲。难道小哲错了吗？本来两个人相处得挺好，为什么当小哲提到爱情时，女孩却变了呢？</a:t>
            </a:r>
            <a:endParaRPr lang="zh-CN" altLang="en-US" sz="3200"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1048607" name="WordArt 5" title=""/>
          <p:cNvSpPr>
            <a:spLocks noTextEdit="1"/>
          </p:cNvSpPr>
          <p:nvPr>
            <p:custDataLst>
              <p:tags r:id="rId4"/>
            </p:custDataLst>
          </p:nvPr>
        </p:nvSpPr>
        <p:spPr>
          <a:xfrm rot="5400000">
            <a:off x="6097588" y="4062413"/>
            <a:ext cx="4149725" cy="865187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endParaRPr lang="zh-CN" altLang="en-US" sz="3600">
              <a:ln w="127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  <a:blipFill rotWithShape="0">
                <a:blip r:embed="rId5"/>
                <a:stretch>
                  <a:fillRect/>
                </a:stretch>
              </a:blipFill>
              <a:effectLst>
                <a:outerShdw dist="53882" dir="2699999" algn="ctr" rotWithShape="0">
                  <a:srgbClr val="CBCBCB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48608" name="文本框 1" title="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2722880" cy="706755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lstStyle/>
          <a:p>
            <a:r>
              <a:rPr lang="zh-CN" altLang="en-US" sz="4000">
                <a:ln w="127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  <a:blipFill rotWithShape="0">
                  <a:blip r:embed="rId5"/>
                  <a:stretch>
                    <a:fillRect/>
                  </a:stretch>
                </a:blipFill>
                <a:effectLst>
                  <a:outerShdw dist="53882" dir="2699999" algn="ctr" rotWithShape="0">
                    <a:srgbClr val="CBCBCB"/>
                  </a:outerShdw>
                </a:effectLst>
                <a:latin typeface="宋体" panose="02010600030101010101" pitchFamily="2" charset="-122"/>
                <a:sym typeface="+mn-ea"/>
              </a:rPr>
              <a:t>探究分析三</a:t>
            </a:r>
            <a:endParaRPr lang="zh-CN" altLang="en-US" sz="4000">
              <a:ln w="127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  <a:blipFill rotWithShape="0">
                <a:blip r:embed="rId5"/>
                <a:stretch>
                  <a:fillRect/>
                </a:stretch>
              </a:blipFill>
              <a:effectLst>
                <a:outerShdw dist="53882" dir="2699999" algn="ctr" rotWithShape="0">
                  <a:srgbClr val="CBCBCB"/>
                </a:outerShdw>
              </a:effectLst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1048609" name="文本框 2" title=""/>
          <p:cNvSpPr txBox="1"/>
          <p:nvPr>
            <p:custDataLst>
              <p:tags r:id="rId7"/>
            </p:custDataLst>
          </p:nvPr>
        </p:nvSpPr>
        <p:spPr>
          <a:xfrm>
            <a:off x="-56516" y="4579730"/>
            <a:ext cx="912304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（</a:t>
            </a:r>
            <a:r>
              <a:rPr lang="en-US" altLang="zh-CN" sz="4000"/>
              <a:t>1</a:t>
            </a:r>
            <a:r>
              <a:rPr lang="zh-CN" altLang="en-US" sz="4000"/>
              <a:t>）你认为小哲对女孩的情感是一种怎样的情感？</a:t>
            </a:r>
            <a:endParaRPr lang="zh-CN" altLang="en-US" sz="4000"/>
          </a:p>
          <a:p>
            <a:r>
              <a:rPr lang="zh-CN" altLang="en-US" sz="3600"/>
              <a:t>（</a:t>
            </a:r>
            <a:r>
              <a:rPr lang="en-US" altLang="zh-CN" sz="3600"/>
              <a:t>2</a:t>
            </a:r>
            <a:r>
              <a:rPr lang="zh-CN" altLang="en-US" sz="3600"/>
              <a:t>）当你面对这种事情时，你会怎样做？</a:t>
            </a:r>
            <a:endParaRPr lang="zh-CN" altLang="en-US" sz="3600"/>
          </a:p>
        </p:txBody>
      </p:sp>
      <p:sp>
        <p:nvSpPr>
          <p:cNvPr id="1048611" name="文本框 4" title=""/>
          <p:cNvSpPr txBox="1"/>
          <p:nvPr>
            <p:custDataLst>
              <p:tags r:id="rId8"/>
            </p:custDataLst>
          </p:nvPr>
        </p:nvSpPr>
        <p:spPr>
          <a:xfrm>
            <a:off x="-17463" y="1128629"/>
            <a:ext cx="9145269" cy="255454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①相遇青春，我们心中开始萌发一些对异性朦胧的情感。这是青春成长中的</a:t>
            </a:r>
            <a:r>
              <a:rPr lang="zh-CN" altLang="en-US" sz="32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正常现象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②与异性交往的过程中，我们会因为对异性的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欣赏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、对美好的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向往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而愉悦，也容易把这种欣赏和向往理解为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爱情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。其实，这并</a:t>
            </a:r>
            <a:r>
              <a:rPr lang="zh-CN" altLang="en-US" sz="32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不是真正的爱情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612" name="文本框 5" title=""/>
          <p:cNvSpPr txBox="1"/>
          <p:nvPr>
            <p:custDataLst>
              <p:tags r:id="rId9"/>
            </p:custDataLst>
          </p:nvPr>
        </p:nvSpPr>
        <p:spPr>
          <a:xfrm>
            <a:off x="4762" y="5444921"/>
            <a:ext cx="9123044" cy="1076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）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面对生活中可能出现的朦胧的情感，应该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慎重对待，理智处理</a:t>
            </a:r>
            <a:endParaRPr lang="zh-CN" altLang="en-US" sz="32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文本框 1" title=""/>
          <p:cNvSpPr txBox="1"/>
          <p:nvPr>
            <p:custDataLst>
              <p:tags r:id="rId10"/>
            </p:custDataLst>
          </p:nvPr>
        </p:nvSpPr>
        <p:spPr>
          <a:xfrm>
            <a:off x="21588" y="4223380"/>
            <a:ext cx="912304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>
                <a:solidFill>
                  <a:srgbClr val="FF0000"/>
                </a:solidFill>
              </a:rPr>
              <a:t>爱情的含义</a:t>
            </a:r>
            <a:r>
              <a:rPr lang="en-US" altLang="zh-CN">
                <a:solidFill>
                  <a:srgbClr val="FF0000"/>
                </a:solidFill>
              </a:rPr>
              <a:t>:</a:t>
            </a:r>
            <a:r>
              <a:rPr lang="zh-CN" altLang="en-US">
                <a:sym typeface="+mn-ea"/>
              </a:rPr>
              <a:t>爱情是一种高尚的情感。爱情意味着欣赏与尊重，更需要责任和能力。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1" grpId="0" animBg="1"/>
      <p:bldP spid="1048611" grpId="1" animBg="1"/>
      <p:bldP spid="1048612" grpId="0" animBg="1"/>
      <p:bldP spid="1048612" grpId="1" animBg="1"/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43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613" name="Text Box 5" title=""/>
          <p:cNvSpPr txBox="1"/>
          <p:nvPr>
            <p:custDataLst>
              <p:tags r:id="rId3"/>
            </p:custDataLst>
          </p:nvPr>
        </p:nvSpPr>
        <p:spPr>
          <a:xfrm>
            <a:off x="0" y="896620"/>
            <a:ext cx="9143365" cy="353822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①相遇青春，我们心中开始萌发一些对异性朦胧的情感。这是青春成长中的</a:t>
            </a:r>
            <a:r>
              <a:rPr lang="zh-CN" altLang="en-US" sz="32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正常现象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②与异性交往的过程中，我们会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因为对异性的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欣赏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、对美好的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向往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而愉悦，也容易把这种欣赏和向往理解为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爱情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。其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实，这并</a:t>
            </a:r>
            <a:r>
              <a:rPr lang="zh-CN" altLang="en-US" sz="32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不是真正的爱情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③面对生活中可能出现的朦胧的情感，应该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慎重对待，理智处理</a:t>
            </a:r>
            <a:endParaRPr lang="en-US" altLang="zh-CN" sz="3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8614" name="文本框 1" title=""/>
          <p:cNvSpPr txBox="1"/>
          <p:nvPr>
            <p:custDataLst>
              <p:tags r:id="rId4"/>
            </p:custDataLst>
          </p:nvPr>
        </p:nvSpPr>
        <p:spPr>
          <a:xfrm>
            <a:off x="179705" y="116840"/>
            <a:ext cx="5866765" cy="7067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如何认识异性情感</a:t>
            </a:r>
            <a:r>
              <a:rPr lang="en-US" altLang="zh-CN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P20</a:t>
            </a:r>
            <a:endParaRPr lang="zh-CN" altLang="en-US" sz="3600"/>
          </a:p>
        </p:txBody>
      </p:sp>
      <p:sp>
        <p:nvSpPr>
          <p:cNvPr id="1048616" name="文本框 6" title=""/>
          <p:cNvSpPr txBox="1"/>
          <p:nvPr>
            <p:custDataLst>
              <p:tags r:id="rId5"/>
            </p:custDataLst>
          </p:nvPr>
        </p:nvSpPr>
        <p:spPr>
          <a:xfrm>
            <a:off x="35560" y="5445125"/>
            <a:ext cx="8769985" cy="11988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爱情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是一种高尚的情感。爱情意味着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欣赏与尊重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，更需要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责任和能力。</a:t>
            </a:r>
            <a:endParaRPr lang="zh-CN" altLang="en-US" sz="36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文本框 1" title=""/>
          <p:cNvSpPr txBox="1"/>
          <p:nvPr>
            <p:custDataLst>
              <p:tags r:id="rId6"/>
            </p:custDataLst>
          </p:nvPr>
        </p:nvSpPr>
        <p:spPr>
          <a:xfrm>
            <a:off x="179705" y="4586605"/>
            <a:ext cx="5866765" cy="7067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爱情的含义</a:t>
            </a:r>
            <a:r>
              <a:rPr lang="en-US" altLang="zh-CN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P21</a:t>
            </a:r>
            <a:endParaRPr lang="en-US" altLang="zh-CN" sz="4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4" grpId="0" animBg="1"/>
      <p:bldP spid="1048613" grpId="0" animBg="1"/>
      <p:bldP spid="1048616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3" name="图片 2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76190" y="3284855"/>
            <a:ext cx="3851275" cy="3346450"/>
          </a:xfrm>
          <a:prstGeom prst="rect">
            <a:avLst/>
          </a:prstGeom>
        </p:spPr>
      </p:pic>
      <p:sp>
        <p:nvSpPr>
          <p:cNvPr id="1048608" name="文本框 1" title=""/>
          <p:cNvSpPr txBox="1"/>
          <p:nvPr>
            <p:custDataLst>
              <p:tags r:id="rId5"/>
            </p:custDataLst>
          </p:nvPr>
        </p:nvSpPr>
        <p:spPr>
          <a:xfrm>
            <a:off x="107315" y="188595"/>
            <a:ext cx="2621280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wrap="none" rtlCol="0" anchor="t">
            <a:spAutoFit/>
          </a:bodyPr>
          <a:lstStyle/>
          <a:p>
            <a:r>
              <a:rPr lang="zh-CN" altLang="en-US" sz="4800">
                <a:ln w="127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  <a:blipFill rotWithShape="0">
                  <a:blip r:embed="rId6"/>
                  <a:stretch>
                    <a:fillRect/>
                  </a:stretch>
                </a:blipFill>
                <a:effectLst>
                  <a:outerShdw dist="53882" dir="2699999" algn="ctr" rotWithShape="0">
                    <a:srgbClr val="CBCBCB"/>
                  </a:outerShdw>
                </a:effectLst>
                <a:latin typeface="宋体" panose="02010600030101010101" pitchFamily="2" charset="-122"/>
                <a:sym typeface="+mn-ea"/>
              </a:rPr>
              <a:t>拓展提升</a:t>
            </a:r>
            <a:endParaRPr lang="zh-CN" altLang="en-US" sz="4800">
              <a:ln w="127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  <a:blipFill rotWithShape="0">
                <a:blip r:embed="rId6"/>
                <a:stretch>
                  <a:fillRect/>
                </a:stretch>
              </a:blipFill>
              <a:effectLst>
                <a:outerShdw dist="53882" dir="2699999" algn="ctr" rotWithShape="0">
                  <a:srgbClr val="CBCBCB"/>
                </a:outerShdw>
              </a:effectLst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2" name="文本框 1" title=""/>
          <p:cNvSpPr txBox="1"/>
          <p:nvPr>
            <p:custDataLst>
              <p:tags r:id="rId7"/>
            </p:custDataLst>
          </p:nvPr>
        </p:nvSpPr>
        <p:spPr>
          <a:xfrm>
            <a:off x="366395" y="1484630"/>
            <a:ext cx="7711440" cy="199961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4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innerShdw blurRad="774700" dist="50800" dir="8100000">
                    <a:srgbClr val="FF00FF">
                      <a:alpha val="100000"/>
                    </a:srgbClr>
                  </a:inn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假如你收到了一封来自异性的情书，你会怎样做？</a:t>
            </a:r>
            <a:r>
              <a:rPr lang="zh-CN" altLang="en-US" sz="8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innerShdw blurRad="774700" dist="50800" dir="8100000">
                    <a:srgbClr val="FF00FF">
                      <a:alpha val="100000"/>
                    </a:srgbClr>
                  </a:inn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✉</a:t>
            </a:r>
            <a:endParaRPr lang="zh-CN" altLang="en-US" sz="8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innerShdw blurRad="774700" dist="50800" dir="8100000">
                  <a:srgbClr val="FF00FF">
                    <a:alpha val="100000"/>
                  </a:srgbClr>
                </a:inn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26" name="Picture 35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850" y="620395"/>
            <a:ext cx="3675380" cy="98552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7" name="New picture" title=""/>
          <p:cNvPicPr/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93504" y="8601075"/>
            <a:ext cx="171428" cy="128588"/>
          </a:xfrm>
          <a:prstGeom prst="cube">
            <a:avLst/>
          </a:prstGeom>
        </p:spPr>
      </p:pic>
      <p:sp>
        <p:nvSpPr>
          <p:cNvPr id="39" name="左大括号 66588" title=""/>
          <p:cNvSpPr/>
          <p:nvPr>
            <p:custDataLst>
              <p:tags r:id="rId7"/>
            </p:custDataLst>
          </p:nvPr>
        </p:nvSpPr>
        <p:spPr bwMode="auto">
          <a:xfrm>
            <a:off x="1910715" y="2653030"/>
            <a:ext cx="154940" cy="3054350"/>
          </a:xfrm>
          <a:prstGeom prst="leftBrace">
            <a:avLst>
              <a:gd name="adj1" fmla="val 65360"/>
              <a:gd name="adj2" fmla="val 50000"/>
            </a:avLst>
          </a:prstGeom>
          <a:solidFill>
            <a:srgbClr val="002060"/>
          </a:solidFill>
          <a:ln w="63500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/>
            <a:endParaRPr lang="zh-CN" altLang="en-US" sz="1015">
              <a:solidFill>
                <a:srgbClr val="002060"/>
              </a:solidFill>
              <a:latin typeface="Calibri"/>
            </a:endParaRPr>
          </a:p>
        </p:txBody>
      </p:sp>
      <p:sp>
        <p:nvSpPr>
          <p:cNvPr id="41" name="左大括号 66589" title=""/>
          <p:cNvSpPr/>
          <p:nvPr>
            <p:custDataLst>
              <p:tags r:id="rId8"/>
            </p:custDataLst>
          </p:nvPr>
        </p:nvSpPr>
        <p:spPr bwMode="auto">
          <a:xfrm>
            <a:off x="2851785" y="2346325"/>
            <a:ext cx="153035" cy="1310640"/>
          </a:xfrm>
          <a:prstGeom prst="leftBrace">
            <a:avLst>
              <a:gd name="adj1" fmla="val 44423"/>
              <a:gd name="adj2" fmla="val 50000"/>
            </a:avLst>
          </a:prstGeom>
          <a:solidFill>
            <a:srgbClr val="002060"/>
          </a:solidFill>
          <a:ln w="38100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/>
            <a:endParaRPr lang="zh-CN" altLang="en-US" sz="1015">
              <a:solidFill>
                <a:srgbClr val="002060"/>
              </a:solidFill>
              <a:latin typeface="Calibri"/>
            </a:endParaRPr>
          </a:p>
        </p:txBody>
      </p:sp>
      <p:sp>
        <p:nvSpPr>
          <p:cNvPr id="49" name="文本框 66580" title="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87967" y="2669196"/>
            <a:ext cx="391783" cy="2553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sym typeface="+mn-ea"/>
              </a:rPr>
              <a:t>青春萌动</a:t>
            </a:r>
            <a:endParaRPr lang="zh-CN" altLang="en-US" sz="4000" b="1" kern="100">
              <a:solidFill>
                <a:srgbClr val="FF0000"/>
              </a:solidFill>
              <a:latin typeface="黑体" panose="02010609060101010101" pitchFamily="49" charset="-122"/>
              <a:cs typeface="Times New Roman" panose="02020603050405020304"/>
              <a:sym typeface="+mn-ea"/>
            </a:endParaRPr>
          </a:p>
        </p:txBody>
      </p:sp>
      <p:sp>
        <p:nvSpPr>
          <p:cNvPr id="50" name="左大括号 66590" title=""/>
          <p:cNvSpPr/>
          <p:nvPr>
            <p:custDataLst>
              <p:tags r:id="rId10"/>
            </p:custDataLst>
          </p:nvPr>
        </p:nvSpPr>
        <p:spPr bwMode="auto">
          <a:xfrm>
            <a:off x="2851491" y="5301193"/>
            <a:ext cx="152500" cy="754023"/>
          </a:xfrm>
          <a:prstGeom prst="leftBrace">
            <a:avLst>
              <a:gd name="adj1" fmla="val 27117"/>
              <a:gd name="adj2" fmla="val 48266"/>
            </a:avLst>
          </a:prstGeom>
          <a:solidFill>
            <a:srgbClr val="002060"/>
          </a:solidFill>
          <a:ln w="38100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/>
            <a:endParaRPr lang="zh-CN" altLang="en-US" sz="1015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1" name="文本框 1" title=""/>
          <p:cNvSpPr txBox="1"/>
          <p:nvPr>
            <p:custDataLst>
              <p:tags r:id="rId11"/>
            </p:custDataLst>
          </p:nvPr>
        </p:nvSpPr>
        <p:spPr>
          <a:xfrm>
            <a:off x="3097530" y="2216150"/>
            <a:ext cx="1428750" cy="460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 eaLnBrk="1" fontAlgn="auto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青春萌动</a:t>
            </a:r>
            <a:endParaRPr lang="zh-CN" altLang="en-US" sz="24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文本框 6" title=""/>
          <p:cNvSpPr txBox="1"/>
          <p:nvPr>
            <p:custDataLst>
              <p:tags r:id="rId12"/>
            </p:custDataLst>
          </p:nvPr>
        </p:nvSpPr>
        <p:spPr>
          <a:xfrm>
            <a:off x="3114040" y="4940935"/>
            <a:ext cx="4815205" cy="460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认识：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正常现象、不是真正的爱情</a:t>
            </a:r>
            <a:endParaRPr lang="zh-CN" altLang="en-US" sz="2400" b="1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3" name="文本框 2" title=""/>
          <p:cNvSpPr txBox="1"/>
          <p:nvPr>
            <p:custDataLst>
              <p:tags r:id="rId13"/>
            </p:custDataLst>
          </p:nvPr>
        </p:nvSpPr>
        <p:spPr>
          <a:xfrm>
            <a:off x="2160905" y="2585085"/>
            <a:ext cx="81851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>
                <a:solidFill>
                  <a:srgbClr val="0303C5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异性朋友</a:t>
            </a:r>
            <a:endParaRPr lang="zh-CN" altLang="en-US" sz="2400" b="1">
              <a:solidFill>
                <a:srgbClr val="0303C5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54" name="文本框 9" title=""/>
          <p:cNvSpPr txBox="1"/>
          <p:nvPr>
            <p:custDataLst>
              <p:tags r:id="rId14"/>
            </p:custDataLst>
          </p:nvPr>
        </p:nvSpPr>
        <p:spPr>
          <a:xfrm>
            <a:off x="2175510" y="5085080"/>
            <a:ext cx="82867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>
                <a:solidFill>
                  <a:srgbClr val="0303C5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异性情感</a:t>
            </a:r>
            <a:endParaRPr lang="zh-CN" altLang="en-US" sz="2400" b="1">
              <a:solidFill>
                <a:srgbClr val="0303C5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55" name="文本框 11" title=""/>
          <p:cNvSpPr txBox="1"/>
          <p:nvPr>
            <p:custDataLst>
              <p:tags r:id="rId15"/>
            </p:custDataLst>
          </p:nvPr>
        </p:nvSpPr>
        <p:spPr>
          <a:xfrm>
            <a:off x="3074670" y="3475355"/>
            <a:ext cx="1485900" cy="460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defTabSz="685800" eaLnBrk="0" hangingPunct="0">
              <a:defRPr/>
            </a:pPr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异性交往</a:t>
            </a:r>
            <a:endParaRPr lang="zh-CN" altLang="en-US" sz="24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文本框 14" title=""/>
          <p:cNvSpPr txBox="1"/>
          <p:nvPr>
            <p:custDataLst>
              <p:tags r:id="rId16"/>
            </p:custDataLst>
          </p:nvPr>
        </p:nvSpPr>
        <p:spPr>
          <a:xfrm>
            <a:off x="3114040" y="5805170"/>
            <a:ext cx="4121785" cy="460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要求：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慎重对待、理智处理</a:t>
            </a:r>
            <a:endParaRPr lang="zh-CN" altLang="en-US" sz="2400" b="1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" name="左大括号 66589" title=""/>
          <p:cNvSpPr/>
          <p:nvPr>
            <p:custDataLst>
              <p:tags r:id="rId17"/>
            </p:custDataLst>
          </p:nvPr>
        </p:nvSpPr>
        <p:spPr bwMode="auto">
          <a:xfrm>
            <a:off x="4634230" y="3284855"/>
            <a:ext cx="96520" cy="960755"/>
          </a:xfrm>
          <a:prstGeom prst="leftBrace">
            <a:avLst>
              <a:gd name="adj1" fmla="val 44423"/>
              <a:gd name="adj2" fmla="val 50000"/>
            </a:avLst>
          </a:prstGeom>
          <a:solidFill>
            <a:srgbClr val="002060"/>
          </a:solidFill>
          <a:ln w="38100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/>
            <a:endParaRPr lang="zh-CN" altLang="en-US" sz="1015">
              <a:solidFill>
                <a:srgbClr val="002060"/>
              </a:solidFill>
              <a:latin typeface="Calibri"/>
            </a:endParaRPr>
          </a:p>
        </p:txBody>
      </p:sp>
      <p:sp>
        <p:nvSpPr>
          <p:cNvPr id="58" name="文本框 5" title=""/>
          <p:cNvSpPr txBox="1"/>
          <p:nvPr>
            <p:custDataLst>
              <p:tags r:id="rId18"/>
            </p:custDataLst>
          </p:nvPr>
        </p:nvSpPr>
        <p:spPr>
          <a:xfrm>
            <a:off x="4859655" y="980440"/>
            <a:ext cx="3881755" cy="460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defTabSz="685800" eaLnBrk="0" hangingPunct="0">
              <a:defRPr/>
            </a:pPr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含义：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心潮涌动的特殊情感</a:t>
            </a:r>
            <a:endParaRPr lang="zh-CN" altLang="en-US" sz="2400" b="1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9" name="文本框 10" title=""/>
          <p:cNvSpPr txBox="1"/>
          <p:nvPr>
            <p:custDataLst>
              <p:tags r:id="rId19"/>
            </p:custDataLst>
          </p:nvPr>
        </p:nvSpPr>
        <p:spPr>
          <a:xfrm>
            <a:off x="4859655" y="1917065"/>
            <a:ext cx="3881120" cy="829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表现：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自我表现、在意形象、渴望肯定</a:t>
            </a:r>
            <a:endParaRPr lang="zh-CN" altLang="en-US" sz="2400" b="1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0" name="左大括号 66589" title=""/>
          <p:cNvSpPr/>
          <p:nvPr>
            <p:custDataLst>
              <p:tags r:id="rId20"/>
            </p:custDataLst>
          </p:nvPr>
        </p:nvSpPr>
        <p:spPr bwMode="auto">
          <a:xfrm>
            <a:off x="4646295" y="1273175"/>
            <a:ext cx="110490" cy="1149985"/>
          </a:xfrm>
          <a:prstGeom prst="leftBrace">
            <a:avLst>
              <a:gd name="adj1" fmla="val 44423"/>
              <a:gd name="adj2" fmla="val 50000"/>
            </a:avLst>
          </a:prstGeom>
          <a:solidFill>
            <a:srgbClr val="002060"/>
          </a:solidFill>
          <a:ln w="38100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/>
            <a:endParaRPr lang="zh-CN" altLang="en-US" sz="1015">
              <a:solidFill>
                <a:srgbClr val="002060"/>
              </a:solidFill>
              <a:latin typeface="Calibri"/>
            </a:endParaRPr>
          </a:p>
        </p:txBody>
      </p:sp>
      <p:sp>
        <p:nvSpPr>
          <p:cNvPr id="61" name="文本框 4" title=""/>
          <p:cNvSpPr txBox="1"/>
          <p:nvPr>
            <p:custDataLst>
              <p:tags r:id="rId21"/>
            </p:custDataLst>
          </p:nvPr>
        </p:nvSpPr>
        <p:spPr>
          <a:xfrm>
            <a:off x="4859617" y="2997015"/>
            <a:ext cx="3580339" cy="829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意义：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了解异性、学习优点、成长见证</a:t>
            </a:r>
            <a:endParaRPr lang="zh-CN" altLang="en-US" sz="2400" b="1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2" name="文本框 8" title=""/>
          <p:cNvSpPr txBox="1"/>
          <p:nvPr>
            <p:custDataLst>
              <p:tags r:id="rId22"/>
            </p:custDataLst>
          </p:nvPr>
        </p:nvSpPr>
        <p:spPr>
          <a:xfrm>
            <a:off x="4864892" y="3933481"/>
            <a:ext cx="3545696" cy="829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要求：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内心坦荡、言谈得当、举止得体</a:t>
            </a:r>
            <a:endParaRPr lang="zh-CN" altLang="en-US" sz="2400" b="1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45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618" name="文本框 1" title=""/>
          <p:cNvSpPr txBox="1"/>
          <p:nvPr>
            <p:custDataLst>
              <p:tags r:id="rId3"/>
            </p:custDataLst>
          </p:nvPr>
        </p:nvSpPr>
        <p:spPr>
          <a:xfrm>
            <a:off x="301625" y="889635"/>
            <a:ext cx="884237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/>
              <a:t>1.当你知道自己已经长大</a:t>
            </a:r>
            <a:r>
              <a:rPr lang="en-US" altLang="zh-CN" sz="4800"/>
              <a:t>,</a:t>
            </a:r>
            <a:r>
              <a:rPr lang="zh-CN" altLang="en-US" sz="4800"/>
              <a:t>不能和异性同学手拉手时，你懂得了</a:t>
            </a:r>
            <a:endParaRPr lang="zh-CN" altLang="en-US" sz="4800"/>
          </a:p>
          <a:p>
            <a:r>
              <a:rPr lang="zh-CN" altLang="en-US" sz="4800"/>
              <a:t>A.异性同学之间不能交往</a:t>
            </a:r>
            <a:endParaRPr lang="zh-CN" altLang="en-US" sz="4800"/>
          </a:p>
          <a:p>
            <a:r>
              <a:rPr lang="zh-CN" altLang="en-US" sz="4800"/>
              <a:t>B.青春期的异性不适合交往</a:t>
            </a:r>
            <a:endParaRPr lang="zh-CN" altLang="en-US" sz="4800"/>
          </a:p>
          <a:p>
            <a:r>
              <a:rPr lang="zh-CN" altLang="en-US" sz="4800"/>
              <a:t>C.渴望接触、了解异性是错误的</a:t>
            </a:r>
            <a:endParaRPr lang="zh-CN" altLang="en-US" sz="4800"/>
          </a:p>
          <a:p>
            <a:r>
              <a:rPr lang="zh-CN" altLang="en-US" sz="4800"/>
              <a:t>D.青春期的心理萌动</a:t>
            </a:r>
            <a:endParaRPr lang="zh-CN" altLang="en-US" sz="4800"/>
          </a:p>
          <a:p>
            <a:endParaRPr lang="zh-CN" altLang="en-US" sz="4800"/>
          </a:p>
        </p:txBody>
      </p:sp>
      <p:sp>
        <p:nvSpPr>
          <p:cNvPr id="1048619" name="文本框 2" title=""/>
          <p:cNvSpPr txBox="1"/>
          <p:nvPr>
            <p:custDataLst>
              <p:tags r:id="rId4"/>
            </p:custDataLst>
          </p:nvPr>
        </p:nvSpPr>
        <p:spPr>
          <a:xfrm>
            <a:off x="5636895" y="889635"/>
            <a:ext cx="1455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048620" name="文本框 3" title=""/>
          <p:cNvSpPr txBox="1"/>
          <p:nvPr>
            <p:custDataLst>
              <p:tags r:id="rId5"/>
            </p:custDataLst>
          </p:nvPr>
        </p:nvSpPr>
        <p:spPr>
          <a:xfrm>
            <a:off x="8388350" y="1844675"/>
            <a:ext cx="9658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endParaRPr lang="en-US" altLang="zh-CN" sz="6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 title=""/>
          <p:cNvSpPr txBox="1"/>
          <p:nvPr>
            <p:custDataLst>
              <p:tags r:id="rId6"/>
            </p:custDataLst>
          </p:nvPr>
        </p:nvSpPr>
        <p:spPr>
          <a:xfrm>
            <a:off x="315595" y="126365"/>
            <a:ext cx="2384425" cy="5835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zh-CN" altLang="en-US" sz="3200"/>
              <a:t>课堂练习：</a:t>
            </a:r>
            <a:endParaRPr lang="zh-CN" altLang="en-US" sz="3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8" grpId="0"/>
      <p:bldP spid="10486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 title=""/>
          <p:cNvSpPr txBox="1"/>
          <p:nvPr>
            <p:custDataLst>
              <p:tags r:id="rId3"/>
            </p:custDataLst>
          </p:nvPr>
        </p:nvSpPr>
        <p:spPr>
          <a:xfrm>
            <a:off x="179070" y="476885"/>
            <a:ext cx="9100185" cy="6185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ym typeface="+mn-ea"/>
              </a:rPr>
              <a:t>2.进人青春期以后,同学们对于男女同学之间的关系看得很微妙，如果有男同学和女同学走得近，就会有人在背后指手画脚。对这种情况，你的看法是</a:t>
            </a:r>
            <a:endParaRPr lang="zh-CN" altLang="en-US" sz="3600"/>
          </a:p>
          <a:p>
            <a:r>
              <a:rPr lang="zh-CN" altLang="en-US" sz="3600">
                <a:sym typeface="+mn-ea"/>
              </a:rPr>
              <a:t>A.进人青春期后，人的心理也发生了变化，所以男女同学的距离应该远些</a:t>
            </a:r>
            <a:endParaRPr lang="zh-CN" altLang="en-US" sz="3600"/>
          </a:p>
          <a:p>
            <a:r>
              <a:rPr lang="zh-CN" altLang="en-US" sz="3600">
                <a:sym typeface="+mn-ea"/>
              </a:rPr>
              <a:t>B.走自己的路,让别人说去吧</a:t>
            </a:r>
            <a:endParaRPr lang="zh-CN" altLang="en-US" sz="3600"/>
          </a:p>
          <a:p>
            <a:r>
              <a:rPr lang="zh-CN" altLang="en-US" sz="3600">
                <a:sym typeface="+mn-ea"/>
              </a:rPr>
              <a:t>C.在与异性交往中,我们应内心坦荡，言谈得当,举止得体</a:t>
            </a:r>
            <a:endParaRPr lang="zh-CN" altLang="en-US" sz="3600"/>
          </a:p>
          <a:p>
            <a:r>
              <a:rPr lang="zh-CN" altLang="en-US" sz="3600">
                <a:sym typeface="+mn-ea"/>
              </a:rPr>
              <a:t>D.交往不交往是没有关系的，无所谓的</a:t>
            </a:r>
            <a:endParaRPr lang="zh-CN" altLang="en-US" sz="3600"/>
          </a:p>
          <a:p>
            <a:endParaRPr lang="zh-CN" altLang="en-US" sz="3600">
              <a:sym typeface="+mn-ea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4"/>
            </p:custDataLst>
          </p:nvPr>
        </p:nvSpPr>
        <p:spPr>
          <a:xfrm>
            <a:off x="4140200" y="1844675"/>
            <a:ext cx="79883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7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endParaRPr lang="en-US" altLang="zh-CN" sz="7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 title=""/>
          <p:cNvSpPr txBox="1"/>
          <p:nvPr>
            <p:custDataLst>
              <p:tags r:id="rId3"/>
            </p:custDataLst>
          </p:nvPr>
        </p:nvSpPr>
        <p:spPr>
          <a:xfrm>
            <a:off x="251460" y="260350"/>
            <a:ext cx="876744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sym typeface="+mn-ea"/>
              </a:rPr>
              <a:t>3.进人七年级，小敏的妈妈叮嘱她不要过多地和男生交流,以免影响学习,但小敏用正确的理由让妈妈改变了看法。这些理由包括男女同学之间的正常交往</a:t>
            </a:r>
            <a:endParaRPr lang="zh-CN" altLang="en-US" sz="3600" b="1"/>
          </a:p>
          <a:p>
            <a:endParaRPr lang="zh-CN" altLang="en-US" sz="3600" b="1">
              <a:sym typeface="+mn-ea"/>
            </a:endParaRPr>
          </a:p>
          <a:p>
            <a:r>
              <a:rPr lang="zh-CN" altLang="en-US" sz="3600" b="1">
                <a:sym typeface="+mn-ea"/>
              </a:rPr>
              <a:t>①有益于我们的身心健康发展②可以优势互补，取长补短 ③可以营造一 种</a:t>
            </a:r>
            <a:endParaRPr lang="zh-CN" altLang="en-US" sz="3600" b="1"/>
          </a:p>
          <a:p>
            <a:r>
              <a:rPr lang="zh-CN" altLang="en-US" sz="3600" b="1">
                <a:sym typeface="+mn-ea"/>
              </a:rPr>
              <a:t>合作团结的氛围④会擦出爱情的火花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b="1">
                <a:sym typeface="+mn-ea"/>
              </a:rPr>
              <a:t>A.②③④</a:t>
            </a:r>
            <a:r>
              <a:rPr lang="en-US" altLang="zh-CN" sz="3600" b="1">
                <a:sym typeface="+mn-ea"/>
              </a:rPr>
              <a:t>       </a:t>
            </a:r>
            <a:r>
              <a:rPr lang="zh-CN" altLang="en-US" sz="3600" b="1">
                <a:sym typeface="+mn-ea"/>
              </a:rPr>
              <a:t>B.①②④</a:t>
            </a:r>
            <a:endParaRPr lang="zh-CN" altLang="en-US" sz="3600" b="1"/>
          </a:p>
          <a:p>
            <a:r>
              <a:rPr lang="zh-CN" altLang="en-US" sz="3600" b="1">
                <a:sym typeface="+mn-ea"/>
              </a:rPr>
              <a:t>C.①③④</a:t>
            </a:r>
            <a:r>
              <a:rPr lang="en-US" altLang="zh-CN" sz="3600" b="1">
                <a:sym typeface="+mn-ea"/>
              </a:rPr>
              <a:t>       </a:t>
            </a:r>
            <a:r>
              <a:rPr lang="zh-CN" altLang="en-US" sz="3600" b="1">
                <a:sym typeface="+mn-ea"/>
              </a:rPr>
              <a:t>D.①②③</a:t>
            </a:r>
            <a:endParaRPr lang="zh-CN" altLang="en-US" sz="3600" b="1">
              <a:sym typeface="+mn-ea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4"/>
            </p:custDataLst>
          </p:nvPr>
        </p:nvSpPr>
        <p:spPr>
          <a:xfrm>
            <a:off x="6732270" y="1917065"/>
            <a:ext cx="6654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endParaRPr lang="en-US" altLang="zh-CN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46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623" name="文本框 1" title=""/>
          <p:cNvSpPr txBox="1"/>
          <p:nvPr>
            <p:custDataLst>
              <p:tags r:id="rId3"/>
            </p:custDataLst>
          </p:nvPr>
        </p:nvSpPr>
        <p:spPr>
          <a:xfrm>
            <a:off x="302895" y="153670"/>
            <a:ext cx="853313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4.有这样一封信:“自从进人中学以来，我觉得自己变</a:t>
            </a:r>
            <a:r>
              <a:rPr lang="zh-CN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了，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以前不愿与女生接触，但现在老想和女生说话，爱和女生待在一起，和女生在一起做事效率特别高。我是不是有什么问题?”对于这封信，;下列理解正确的是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A.“我”存在青春期矛盾心理，需要调节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B.“我”的变化是青春期的一种正常现象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C.“我”追求外在美，在意自己的外在形象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D.“我”具有思维的独立性,追求独特个性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爱情不是一种与人的成熟程度无关，只需投人身心的感情...如果没有爱他人的能力，如果不能真正谦恭地、勇敢地、真诚地和有纪律地爱他人,那么人们在自己的爱情生活中也永远得不到满足。下列对爱情的认识，正确的有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①对异性的欣赏、向往就是爱情②爱情需要责任和能力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③爱情意味着欣赏和尊重④爱情是一种高尚的情感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A.①②③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B.①②④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C.①③④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D.②③④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48624" name="文本框 2" title=""/>
          <p:cNvSpPr txBox="1"/>
          <p:nvPr>
            <p:custDataLst>
              <p:tags r:id="rId4"/>
            </p:custDataLst>
          </p:nvPr>
        </p:nvSpPr>
        <p:spPr>
          <a:xfrm>
            <a:off x="6334125" y="1351280"/>
            <a:ext cx="1405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5" name="文本框 3" title=""/>
          <p:cNvSpPr txBox="1"/>
          <p:nvPr>
            <p:custDataLst>
              <p:tags r:id="rId5"/>
            </p:custDataLst>
          </p:nvPr>
        </p:nvSpPr>
        <p:spPr>
          <a:xfrm>
            <a:off x="2773680" y="5586095"/>
            <a:ext cx="1870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3" grpId="0"/>
      <p:bldP spid="1048624" grpId="0"/>
      <p:bldP spid="10486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47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626" name="文本框 1" title=""/>
          <p:cNvSpPr txBox="1"/>
          <p:nvPr>
            <p:custDataLst>
              <p:tags r:id="rId3"/>
            </p:custDataLst>
          </p:nvPr>
        </p:nvSpPr>
        <p:spPr>
          <a:xfrm>
            <a:off x="139065" y="244475"/>
            <a:ext cx="898842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材料分析题。</a:t>
            </a:r>
            <a:endParaRPr lang="zh-CN" altLang="en-US" sz="2400"/>
          </a:p>
          <a:p>
            <a:r>
              <a:rPr lang="zh-CN" altLang="en-US" sz="2400"/>
              <a:t>材料一:悦悦的日记一:也不知为何，我最近很喜欢起和班上的A男生在一起，他的笑容、眼神，课堂上专注学习的身影，运动场上矫健的身姿...这一切的一切都令我心动。有时我会不由自主地想起他，无法安心学习，我这是怎么了，我很害怕，也很紧张.....</a:t>
            </a:r>
            <a:endParaRPr lang="zh-CN" altLang="en-US" sz="2400"/>
          </a:p>
          <a:p>
            <a:r>
              <a:rPr lang="zh-CN" altLang="en-US" sz="2400"/>
              <a:t>忧悦的日记二:妈妈越来越唠叨了，只要是男同学的电话，她就问个没完，还不许我和男生交往。</a:t>
            </a:r>
            <a:endParaRPr lang="zh-CN" altLang="en-US" sz="2400"/>
          </a:p>
          <a:p>
            <a:r>
              <a:rPr lang="zh-CN" altLang="en-US" sz="2400"/>
              <a:t>材料二:树上未成熟的果子被过早地摘掉，苦涩的滋味只有自己知道。早恋，是一枚包着糖衣的苦果!早恋，是一朵带刺的玫瑰，我们常常被它的芬芳所吸引。然而，一旦情不自禁地触摸，又常常被无情地刺伤。</a:t>
            </a:r>
            <a:endParaRPr lang="zh-CN" altLang="en-US" sz="2400"/>
          </a:p>
          <a:p>
            <a:r>
              <a:rPr lang="zh-CN" altLang="en-US" sz="2400"/>
              <a:t>(1)你怎样认识悦悦的日记一中的行为?</a:t>
            </a:r>
            <a:endParaRPr lang="zh-CN" altLang="en-US" sz="2400"/>
          </a:p>
          <a:p>
            <a:r>
              <a:rPr lang="zh-CN" altLang="en-US" sz="2400"/>
              <a:t>(2)悦悦的日记二中妈妈的做法对吗?为什么?</a:t>
            </a:r>
            <a:endParaRPr lang="zh-CN" altLang="en-US" sz="2400"/>
          </a:p>
          <a:p>
            <a:r>
              <a:rPr lang="zh-CN" altLang="en-US" sz="2400"/>
              <a:t>(3)结合材料二，谈谈怎样正确处理青春期出现的脉胧情感。</a:t>
            </a:r>
            <a:endParaRPr lang="zh-CN" altLang="en-US" sz="2400"/>
          </a:p>
        </p:txBody>
      </p:sp>
      <p:sp>
        <p:nvSpPr>
          <p:cNvPr id="1048627" name="文本框 3" title=""/>
          <p:cNvSpPr txBox="1"/>
          <p:nvPr>
            <p:custDataLst>
              <p:tags r:id="rId4"/>
            </p:custDataLst>
          </p:nvPr>
        </p:nvSpPr>
        <p:spPr>
          <a:xfrm>
            <a:off x="139065" y="1412875"/>
            <a:ext cx="8743315" cy="34150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</a:rPr>
              <a:t>(3)①在与异性交往过程中,对异性的欣赏与向往不是真正的爱情。</a:t>
            </a:r>
            <a:endParaRPr lang="zh-CN" altLang="en-US" sz="3600" b="1">
              <a:solidFill>
                <a:srgbClr val="FF0000"/>
              </a:solidFill>
            </a:endParaRPr>
          </a:p>
          <a:p>
            <a:r>
              <a:rPr lang="zh-CN" altLang="en-US" sz="3600" b="1">
                <a:solidFill>
                  <a:srgbClr val="FF0000"/>
                </a:solidFill>
              </a:rPr>
              <a:t>②对待青春期出现的朦胧情感，我们应慎重对待，理智处理。</a:t>
            </a:r>
            <a:endParaRPr lang="zh-CN" altLang="en-US" sz="3600" b="1">
              <a:solidFill>
                <a:srgbClr val="FF0000"/>
              </a:solidFill>
            </a:endParaRPr>
          </a:p>
          <a:p>
            <a:r>
              <a:rPr lang="zh-CN" altLang="en-US" sz="3600" b="1">
                <a:solidFill>
                  <a:srgbClr val="FF0000"/>
                </a:solidFill>
              </a:rPr>
              <a:t>③爱情既意味着欣赏和尊重，爱情更需要责任和能力。爱情是一种高尚的情感。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1048628" name="文本框 4" title=""/>
          <p:cNvSpPr txBox="1"/>
          <p:nvPr>
            <p:custDataLst>
              <p:tags r:id="rId5"/>
            </p:custDataLst>
          </p:nvPr>
        </p:nvSpPr>
        <p:spPr>
          <a:xfrm>
            <a:off x="139065" y="764540"/>
            <a:ext cx="8646795" cy="1076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sym typeface="+mn-ea"/>
              </a:rPr>
              <a:t>(1)随着青春期的到来，我们心中萌发些对异 性朦胧的情感,这是青春成长中的正常现象。</a:t>
            </a:r>
            <a:endParaRPr lang="zh-CN" altLang="en-US" sz="32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048629" name="文本框 5" title=""/>
          <p:cNvSpPr txBox="1"/>
          <p:nvPr>
            <p:custDataLst>
              <p:tags r:id="rId6"/>
            </p:custDataLst>
          </p:nvPr>
        </p:nvSpPr>
        <p:spPr>
          <a:xfrm>
            <a:off x="107315" y="980440"/>
            <a:ext cx="8725535" cy="22453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sym typeface="+mn-ea"/>
              </a:rPr>
              <a:t>(2)不对。</a:t>
            </a:r>
            <a:endParaRPr lang="zh-CN" altLang="en-US" sz="2800" b="1">
              <a:solidFill>
                <a:srgbClr val="FF0000"/>
              </a:solidFill>
              <a:sym typeface="+mn-ea"/>
            </a:endParaRPr>
          </a:p>
          <a:p>
            <a:r>
              <a:rPr lang="zh-CN" altLang="en-US" sz="2800" b="1">
                <a:solidFill>
                  <a:srgbClr val="FF0000"/>
                </a:solidFill>
                <a:sym typeface="+mn-ea"/>
              </a:rPr>
              <a:t>①与异性交往是我们成长的一个重要方面，也是对我们的考验。②与异性相处,有助于我们了解异性的思维方式、情感特征，从对方身上看到某些优秀品质,实现优势互补，共同提高。</a:t>
            </a:r>
            <a:endParaRPr lang="zh-CN" altLang="en-US" sz="28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8" grpId="2" animBg="1"/>
      <p:bldP spid="1048628" grpId="3" animBg="1"/>
      <p:bldP spid="1048629" grpId="2" animBg="1"/>
      <p:bldP spid="1048629" grpId="3" animBg="1"/>
      <p:bldP spid="1048627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32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585" name="Text Box 12" title=""/>
          <p:cNvSpPr txBox="1"/>
          <p:nvPr>
            <p:custDataLst>
              <p:tags r:id="rId3"/>
            </p:custDataLst>
          </p:nvPr>
        </p:nvSpPr>
        <p:spPr>
          <a:xfrm>
            <a:off x="1835785" y="188278"/>
            <a:ext cx="6913563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6000" b="1">
                <a:latin typeface="方正姚体" panose="02010601030101010101" pitchFamily="2" charset="-122"/>
                <a:ea typeface="方正姚体" panose="02010601030101010101" pitchFamily="2" charset="-122"/>
              </a:rPr>
              <a:t>2.2</a:t>
            </a:r>
            <a:r>
              <a:rPr lang="zh-CN" altLang="en-US" sz="6000" b="1">
                <a:latin typeface="方正姚体" panose="02010601030101010101" pitchFamily="2" charset="-122"/>
                <a:ea typeface="方正姚体" panose="02010601030101010101" pitchFamily="2" charset="-122"/>
              </a:rPr>
              <a:t>  青春萌动</a:t>
            </a:r>
            <a:endParaRPr lang="zh-CN" altLang="en-US" sz="6000" b="1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2097152" name="图片 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t="25685" r="31333"/>
          <a:stretch>
            <a:fillRect/>
          </a:stretch>
        </p:blipFill>
        <p:spPr>
          <a:xfrm>
            <a:off x="251460" y="1412875"/>
            <a:ext cx="8818245" cy="536829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33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586" name="文本框 1" title=""/>
          <p:cNvSpPr txBox="1"/>
          <p:nvPr>
            <p:custDataLst>
              <p:tags r:id="rId3"/>
            </p:custDataLst>
          </p:nvPr>
        </p:nvSpPr>
        <p:spPr>
          <a:xfrm>
            <a:off x="107315" y="1124585"/>
            <a:ext cx="908875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学习目标：</a:t>
            </a:r>
            <a:endParaRPr lang="zh-CN" altLang="en-US" sz="4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、知道青春期的心理萌动是一种正常现象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2、懂得与异性交往有利于自己的成长，掌握与异性交往的原则与尺度</a:t>
            </a:r>
            <a:r>
              <a:rPr lang="en-US" altLang="zh-CN" sz="36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（重点）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、正确认识异性之间的朦胧情感</a:t>
            </a:r>
            <a:r>
              <a:rPr lang="zh-CN" altLang="en-US" sz="36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（难点）</a:t>
            </a:r>
            <a:endParaRPr lang="zh-CN" altLang="en-US" sz="36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10909300" y="122555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34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587" name="文本框 1" title=""/>
          <p:cNvSpPr txBox="1"/>
          <p:nvPr>
            <p:custDataLst>
              <p:tags r:id="rId3"/>
            </p:custDataLst>
          </p:nvPr>
        </p:nvSpPr>
        <p:spPr>
          <a:xfrm>
            <a:off x="0" y="548640"/>
            <a:ext cx="92443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/>
              <a:t>自主学习一：</a:t>
            </a:r>
            <a:r>
              <a:rPr lang="en-US" altLang="zh-CN" sz="5400"/>
              <a:t>P18-19</a:t>
            </a:r>
            <a:endParaRPr lang="zh-CN" altLang="en-US" sz="5400"/>
          </a:p>
          <a:p>
            <a:endParaRPr lang="zh-CN" altLang="en-US" sz="5400"/>
          </a:p>
          <a:p>
            <a:r>
              <a:rPr lang="en-US" altLang="zh-CN" sz="4800"/>
              <a:t>1</a:t>
            </a:r>
            <a:r>
              <a:rPr lang="zh-CN" altLang="en-US" sz="4800"/>
              <a:t>、青春期心理萌动的含义及表现</a:t>
            </a:r>
            <a:endParaRPr lang="zh-CN" altLang="en-US" sz="4800"/>
          </a:p>
          <a:p>
            <a:r>
              <a:rPr lang="en-US" altLang="zh-CN" sz="4800"/>
              <a:t>2</a:t>
            </a:r>
            <a:r>
              <a:rPr lang="zh-CN" altLang="en-US" sz="4800"/>
              <a:t>、与异性交往的意义（作用）；</a:t>
            </a:r>
            <a:endParaRPr lang="zh-CN" altLang="en-US" sz="4800"/>
          </a:p>
          <a:p>
            <a:r>
              <a:rPr lang="en-US" altLang="zh-CN" sz="4800"/>
              <a:t>3</a:t>
            </a:r>
            <a:r>
              <a:rPr lang="zh-CN" altLang="en-US" sz="4800"/>
              <a:t>、怎样与异性交往；</a:t>
            </a:r>
            <a:endParaRPr lang="zh-CN" altLang="en-US" sz="4800"/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35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588" name="文本框 1" title=""/>
          <p:cNvSpPr txBox="1"/>
          <p:nvPr>
            <p:custDataLst>
              <p:tags r:id="rId3"/>
            </p:custDataLst>
          </p:nvPr>
        </p:nvSpPr>
        <p:spPr>
          <a:xfrm>
            <a:off x="-36195" y="44450"/>
            <a:ext cx="2823845" cy="5867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/>
              <a:t>探究分享一</a:t>
            </a:r>
            <a:endParaRPr lang="zh-CN" altLang="en-US" sz="3600"/>
          </a:p>
        </p:txBody>
      </p:sp>
      <p:sp>
        <p:nvSpPr>
          <p:cNvPr id="1048589" name="文本框 2" title=""/>
          <p:cNvSpPr txBox="1"/>
          <p:nvPr>
            <p:custDataLst>
              <p:tags r:id="rId4"/>
            </p:custDataLst>
          </p:nvPr>
        </p:nvSpPr>
        <p:spPr>
          <a:xfrm>
            <a:off x="-36195" y="764540"/>
            <a:ext cx="9108440" cy="6000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/>
              <a:t>情境一：小梅的苦恼:“以前我看到男生就烦，从这学期开始，我忽然变得愿意和男生说话了，在各种活动中有男生在场才觉得有劲儿，总想显示自己，引起男生注意。这是怎么了，我是坏女孩儿吗?我很害怕。”</a:t>
            </a:r>
            <a:endParaRPr lang="zh-CN" altLang="en-US" sz="3200" b="1"/>
          </a:p>
          <a:p>
            <a:r>
              <a:rPr lang="zh-CN" altLang="en-US" sz="3200" b="1"/>
              <a:t>情境二：一天，大海放学回家就把自己关在房间里，晚饭也不吃。妈妈和他沟通了好半天，大海才道出原委:因为自己脸上的一个小疤痕，前桌的女生笑话他是“刀疤”，而这个场景恰巧被他所欣赏的女生撞见，大海觉得自己很没面子。</a:t>
            </a:r>
            <a:endParaRPr lang="zh-CN" altLang="en-US" sz="3200" b="1"/>
          </a:p>
          <a:p>
            <a:r>
              <a:rPr lang="zh-CN" altLang="en-US" sz="3200" b="1"/>
              <a:t>（</a:t>
            </a:r>
            <a:r>
              <a:rPr lang="en-US" altLang="zh-CN" sz="3200" b="1"/>
              <a:t>1</a:t>
            </a:r>
            <a:r>
              <a:rPr lang="zh-CN" altLang="en-US" sz="3200" b="1"/>
              <a:t>）小梅和大海的心理正常么？他们的苦恼表现在哪些方面?</a:t>
            </a:r>
            <a:endParaRPr lang="zh-CN" altLang="en-US" sz="3200" b="1"/>
          </a:p>
        </p:txBody>
      </p:sp>
      <p:sp>
        <p:nvSpPr>
          <p:cNvPr id="1048590" name="文本框 3" title=""/>
          <p:cNvSpPr txBox="1"/>
          <p:nvPr>
            <p:custDataLst>
              <p:tags r:id="rId5"/>
            </p:custDataLst>
          </p:nvPr>
        </p:nvSpPr>
        <p:spPr>
          <a:xfrm>
            <a:off x="0" y="908685"/>
            <a:ext cx="9110345" cy="175323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/>
              <a:t>正常</a:t>
            </a:r>
            <a:r>
              <a:rPr lang="zh-CN" altLang="en-US" sz="3600"/>
              <a:t>；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步入青春期，一股从未有过的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心潮悄然涌动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，带给我们一种</a:t>
            </a:r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特殊的情感体验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，这是青春期的心理萌动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591" name="文本框 4" title=""/>
          <p:cNvSpPr txBox="1"/>
          <p:nvPr>
            <p:custDataLst>
              <p:tags r:id="rId6"/>
            </p:custDataLst>
          </p:nvPr>
        </p:nvSpPr>
        <p:spPr>
          <a:xfrm>
            <a:off x="-33655" y="2708910"/>
            <a:ext cx="9144000" cy="1938020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在异性面前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,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我们有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自我表现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的欲望，更加在意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自己的形象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，渴望得到</a:t>
            </a:r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异性的肯定和接受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sz="4000" b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0" grpId="0" animBg="1"/>
      <p:bldP spid="1048591" grpId="0" animBg="1"/>
      <p:bldP spid="104859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 title=""/>
          <p:cNvSpPr txBox="1"/>
          <p:nvPr>
            <p:custDataLst>
              <p:tags r:id="rId3"/>
            </p:custDataLst>
          </p:nvPr>
        </p:nvSpPr>
        <p:spPr>
          <a:xfrm>
            <a:off x="63500" y="1484630"/>
            <a:ext cx="9017000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步入青春期，一股从未有过的</a:t>
            </a:r>
            <a:r>
              <a:rPr lang="zh-CN" altLang="en-US" sz="4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心潮悄然涌动</a:t>
            </a:r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，带给我们一种</a:t>
            </a:r>
            <a:r>
              <a:rPr lang="zh-CN" altLang="en-US" sz="4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特殊的情感体验</a:t>
            </a:r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，这是青春期的心理萌动。</a:t>
            </a:r>
            <a:endParaRPr lang="zh-CN" altLang="en-US" sz="4400" b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4"/>
            </p:custDataLst>
          </p:nvPr>
        </p:nvSpPr>
        <p:spPr>
          <a:xfrm>
            <a:off x="122555" y="4220845"/>
            <a:ext cx="9062085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在异性面前</a:t>
            </a:r>
            <a:r>
              <a:rPr lang="en-US" altLang="zh-CN" sz="44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,</a:t>
            </a:r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我们有</a:t>
            </a:r>
            <a:r>
              <a:rPr lang="zh-CN" altLang="en-US" sz="4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自我表现</a:t>
            </a:r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的欲望，更加在意</a:t>
            </a:r>
            <a:r>
              <a:rPr lang="zh-CN" altLang="en-US" sz="4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自己的形象</a:t>
            </a:r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，渴望得到</a:t>
            </a:r>
            <a:r>
              <a:rPr lang="zh-CN" altLang="en-US" sz="4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异性的肯定和接受</a:t>
            </a:r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sz="4400" b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3" title=""/>
          <p:cNvSpPr txBox="1"/>
          <p:nvPr>
            <p:custDataLst>
              <p:tags r:id="rId5"/>
            </p:custDataLst>
          </p:nvPr>
        </p:nvSpPr>
        <p:spPr>
          <a:xfrm>
            <a:off x="-10160" y="27940"/>
            <a:ext cx="2818765" cy="70675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zh-CN" altLang="en-US" sz="4000"/>
              <a:t>归纳总结：</a:t>
            </a:r>
            <a:endParaRPr lang="zh-CN" altLang="en-US" sz="4000"/>
          </a:p>
        </p:txBody>
      </p:sp>
      <p:sp>
        <p:nvSpPr>
          <p:cNvPr id="5" name="文本框 4" title=""/>
          <p:cNvSpPr txBox="1"/>
          <p:nvPr>
            <p:custDataLst>
              <p:tags r:id="rId6"/>
            </p:custDataLst>
          </p:nvPr>
        </p:nvSpPr>
        <p:spPr>
          <a:xfrm>
            <a:off x="2276475" y="89535"/>
            <a:ext cx="6867525" cy="6451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怎样理解青春期心理萌动：</a:t>
            </a:r>
            <a:r>
              <a:rPr lang="en-US" altLang="zh-CN" sz="36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1+2</a:t>
            </a:r>
            <a:endParaRPr lang="en-US" altLang="zh-CN" sz="3600" b="1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文本框 5" title=""/>
          <p:cNvSpPr txBox="1"/>
          <p:nvPr>
            <p:custDataLst>
              <p:tags r:id="rId7"/>
            </p:custDataLst>
          </p:nvPr>
        </p:nvSpPr>
        <p:spPr>
          <a:xfrm>
            <a:off x="34925" y="839470"/>
            <a:ext cx="656590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、青春期心理萌动的</a:t>
            </a:r>
            <a:r>
              <a:rPr lang="zh-CN" altLang="en-US" sz="4000" b="1">
                <a:highlight>
                  <a:srgbClr val="00FF00"/>
                </a:highligh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含义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zh-CN" altLang="en-US" sz="4000" b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8"/>
            </p:custDataLst>
          </p:nvPr>
        </p:nvSpPr>
        <p:spPr>
          <a:xfrm>
            <a:off x="107315" y="3573145"/>
            <a:ext cx="656590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、青春期心理萌动的</a:t>
            </a:r>
            <a:r>
              <a:rPr lang="zh-CN" altLang="en-US" sz="4000" b="1">
                <a:highlight>
                  <a:srgbClr val="00FF00"/>
                </a:highligh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表现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zh-CN" altLang="en-US" sz="4000" b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36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048592" name="Text Box 4" title=""/>
          <p:cNvSpPr txBox="1"/>
          <p:nvPr>
            <p:custDataLst>
              <p:tags r:id="rId4"/>
            </p:custDataLst>
          </p:nvPr>
        </p:nvSpPr>
        <p:spPr>
          <a:xfrm>
            <a:off x="-36195" y="0"/>
            <a:ext cx="4165600" cy="82994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4800" b="1">
                <a:solidFill>
                  <a:srgbClr val="FF0000"/>
                </a:solidFill>
                <a:latin typeface="宋体" panose="02010600030101010101" pitchFamily="2" charset="-122"/>
                <a:ea typeface="华文彩云" panose="02010800040101010101" pitchFamily="2" charset="-122"/>
              </a:rPr>
              <a:t>小组合作探究</a:t>
            </a:r>
            <a:endParaRPr lang="zh-CN" altLang="en-US" sz="4800" b="1">
              <a:solidFill>
                <a:srgbClr val="FF0000"/>
              </a:solidFill>
              <a:latin typeface="宋体" panose="02010600030101010101" pitchFamily="2" charset="-122"/>
              <a:ea typeface="华文彩云" panose="02010800040101010101" pitchFamily="2" charset="-122"/>
            </a:endParaRPr>
          </a:p>
        </p:txBody>
      </p:sp>
      <p:pic>
        <p:nvPicPr>
          <p:cNvPr id="2097153" name="图片 2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70875" t="-2093" r="-406" b="55907"/>
          <a:stretch>
            <a:fillRect/>
          </a:stretch>
        </p:blipFill>
        <p:spPr>
          <a:xfrm>
            <a:off x="4445" y="934085"/>
            <a:ext cx="2901950" cy="3569970"/>
          </a:xfrm>
          <a:prstGeom prst="rect">
            <a:avLst/>
          </a:prstGeom>
        </p:spPr>
      </p:pic>
      <p:pic>
        <p:nvPicPr>
          <p:cNvPr id="2097154" name="图片 3" title="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/>
          <a:srcRect t="58389" r="70083"/>
          <a:stretch>
            <a:fillRect/>
          </a:stretch>
        </p:blipFill>
        <p:spPr>
          <a:xfrm>
            <a:off x="2794635" y="1045210"/>
            <a:ext cx="3112135" cy="3465195"/>
          </a:xfrm>
          <a:prstGeom prst="rect">
            <a:avLst/>
          </a:prstGeom>
        </p:spPr>
      </p:pic>
      <p:pic>
        <p:nvPicPr>
          <p:cNvPr id="2097155" name="图片 4" title="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rcRect l="70083" t="60500"/>
          <a:stretch>
            <a:fillRect/>
          </a:stretch>
        </p:blipFill>
        <p:spPr>
          <a:xfrm>
            <a:off x="5996940" y="894715"/>
            <a:ext cx="3147060" cy="3578860"/>
          </a:xfrm>
          <a:prstGeom prst="rect">
            <a:avLst/>
          </a:prstGeom>
        </p:spPr>
      </p:pic>
      <p:sp>
        <p:nvSpPr>
          <p:cNvPr id="1048593" name="文本框 5" title=""/>
          <p:cNvSpPr txBox="1"/>
          <p:nvPr>
            <p:custDataLst>
              <p:tags r:id="rId9"/>
            </p:custDataLst>
          </p:nvPr>
        </p:nvSpPr>
        <p:spPr>
          <a:xfrm>
            <a:off x="4129405" y="44450"/>
            <a:ext cx="249174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/>
              <a:t>校规：</a:t>
            </a:r>
            <a:endParaRPr lang="zh-CN" altLang="en-US" sz="6000"/>
          </a:p>
        </p:txBody>
      </p:sp>
      <p:sp>
        <p:nvSpPr>
          <p:cNvPr id="1048594" name="文本框 6" title=""/>
          <p:cNvSpPr txBox="1"/>
          <p:nvPr>
            <p:custDataLst>
              <p:tags r:id="rId10"/>
            </p:custDataLst>
          </p:nvPr>
        </p:nvSpPr>
        <p:spPr>
          <a:xfrm>
            <a:off x="4445" y="4725035"/>
            <a:ext cx="91033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（</a:t>
            </a:r>
            <a:r>
              <a:rPr lang="en-US" altLang="zh-CN" sz="3600" b="1"/>
              <a:t>1</a:t>
            </a:r>
            <a:r>
              <a:rPr lang="zh-CN" altLang="en-US" sz="3600" b="1"/>
              <a:t>）你赞同这样的校规么？为什么？</a:t>
            </a:r>
            <a:endParaRPr lang="zh-CN" altLang="en-US" sz="3600" b="1"/>
          </a:p>
          <a:p>
            <a:r>
              <a:rPr lang="zh-CN" altLang="en-US" sz="3600" b="1"/>
              <a:t>（</a:t>
            </a:r>
            <a:r>
              <a:rPr lang="en-US" altLang="zh-CN" sz="3600" b="1"/>
              <a:t>2</a:t>
            </a:r>
            <a:r>
              <a:rPr lang="zh-CN" altLang="en-US" sz="3600" b="1"/>
              <a:t>）如果让你参与到校规的制定，你会提出怎样的建议</a:t>
            </a:r>
            <a:r>
              <a:rPr lang="zh-CN" altLang="en-US" sz="3600" b="1">
                <a:sym typeface="+mn-ea"/>
              </a:rPr>
              <a:t>？</a:t>
            </a:r>
            <a:endParaRPr lang="zh-CN" altLang="en-US" sz="3600" b="1">
              <a:sym typeface="+mn-ea"/>
            </a:endParaRPr>
          </a:p>
        </p:txBody>
      </p:sp>
      <p:sp>
        <p:nvSpPr>
          <p:cNvPr id="1048595" name="文本框 7" title=""/>
          <p:cNvSpPr txBox="1"/>
          <p:nvPr>
            <p:custDataLst>
              <p:tags r:id="rId11"/>
            </p:custDataLst>
          </p:nvPr>
        </p:nvSpPr>
        <p:spPr>
          <a:xfrm>
            <a:off x="45720" y="1196975"/>
            <a:ext cx="9062085" cy="2653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lstStyle/>
          <a:p>
            <a:r>
              <a:rPr lang="zh-CN" altLang="en-US" sz="3200"/>
              <a:t>（</a:t>
            </a:r>
            <a:r>
              <a:rPr lang="en-US" altLang="zh-CN" sz="3200"/>
              <a:t>1</a:t>
            </a:r>
            <a:r>
              <a:rPr lang="zh-CN" altLang="en-US" sz="3200"/>
              <a:t>）不赞同；这种禁止男生女生交往的做法容易引起青少年的逆反心理，不利于青少年的健康发展。与异性相处，</a:t>
            </a:r>
            <a:r>
              <a:rPr lang="zh-CN" altLang="en-US" sz="3200">
                <a:sym typeface="+mn-ea"/>
              </a:rPr>
              <a:t>有助于我们了解异性的思维方式、情感特征。从对方身上看到某些优秀品质，优势互补，与异性交往也是对我们的考验。</a:t>
            </a:r>
            <a:endParaRPr lang="zh-CN" altLang="en-US" sz="3200">
              <a:sym typeface="+mn-ea"/>
            </a:endParaRPr>
          </a:p>
        </p:txBody>
      </p:sp>
      <p:sp>
        <p:nvSpPr>
          <p:cNvPr id="1048597" name="文本框 9" title=""/>
          <p:cNvSpPr txBox="1"/>
          <p:nvPr>
            <p:custDataLst>
              <p:tags r:id="rId12"/>
            </p:custDataLst>
          </p:nvPr>
        </p:nvSpPr>
        <p:spPr>
          <a:xfrm>
            <a:off x="467995" y="4364990"/>
            <a:ext cx="7891145" cy="6451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/>
              <a:t>（</a:t>
            </a:r>
            <a:r>
              <a:rPr lang="en-US" altLang="zh-CN" sz="3600"/>
              <a:t>2</a:t>
            </a:r>
            <a:r>
              <a:rPr lang="zh-CN" altLang="en-US" sz="3600"/>
              <a:t>）内心坦荡、言谈得当、举止得体</a:t>
            </a:r>
            <a:endParaRPr lang="zh-CN" altLang="en-US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5" grpId="0" animBg="1"/>
      <p:bldP spid="1048595" grpId="1" animBg="1"/>
      <p:bldP spid="10485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39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601" name="文本框 1" title=""/>
          <p:cNvSpPr txBox="1"/>
          <p:nvPr>
            <p:custDataLst>
              <p:tags r:id="rId3"/>
            </p:custDataLst>
          </p:nvPr>
        </p:nvSpPr>
        <p:spPr>
          <a:xfrm>
            <a:off x="538480" y="199390"/>
            <a:ext cx="7853045" cy="7067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与异性相处的作用（意义）</a:t>
            </a:r>
            <a:r>
              <a:rPr lang="en-US" altLang="zh-CN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P19</a:t>
            </a:r>
            <a:endParaRPr lang="en-US" altLang="zh-CN" sz="4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602" name="文本框 2" title=""/>
          <p:cNvSpPr txBox="1"/>
          <p:nvPr>
            <p:custDataLst>
              <p:tags r:id="rId4"/>
            </p:custDataLst>
          </p:nvPr>
        </p:nvSpPr>
        <p:spPr>
          <a:xfrm>
            <a:off x="35560" y="1340485"/>
            <a:ext cx="9083040" cy="424624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en-US" altLang="zh-CN" sz="36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①</a:t>
            </a:r>
            <a:r>
              <a:rPr lang="zh-CN" altLang="zh-CN" sz="36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有助于我们</a:t>
            </a:r>
            <a:r>
              <a:rPr lang="zh-CN" altLang="zh-CN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了解异性</a:t>
            </a:r>
            <a:r>
              <a:rPr lang="zh-CN" altLang="zh-CN" sz="36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的思维方式、情感特征。</a:t>
            </a:r>
            <a:endParaRPr lang="zh-CN" altLang="zh-CN" sz="3600" b="1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36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②</a:t>
            </a:r>
            <a:r>
              <a:rPr lang="zh-CN" altLang="zh-CN" sz="36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我们能从对方身上看到某些优秀品质，优势互补，让我们更加优秀。</a:t>
            </a:r>
            <a:endParaRPr lang="en-US" altLang="zh-CN" sz="3600" b="1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36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③与异性交往是我们</a:t>
            </a: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成长的一个重要方面</a:t>
            </a:r>
            <a:r>
              <a:rPr lang="zh-CN" altLang="en-US" sz="36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，也是对我们的考验。</a:t>
            </a:r>
            <a:endParaRPr lang="zh-CN" altLang="en-US" sz="3600" b="1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4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1" grpId="0" animBg="1"/>
      <p:bldP spid="104860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40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48603" name="Rectangle 4" title=""/>
          <p:cNvSpPr/>
          <p:nvPr>
            <p:custDataLst>
              <p:tags r:id="rId3"/>
            </p:custDataLst>
          </p:nvPr>
        </p:nvSpPr>
        <p:spPr>
          <a:xfrm>
            <a:off x="323850" y="1700213"/>
            <a:ext cx="8388350" cy="378460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40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内心坦荡，言谈得当，举止得体</a:t>
            </a:r>
            <a:endParaRPr lang="zh-CN" altLang="en-US" sz="40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（既要相互尊重又要自重自爱；</a:t>
            </a:r>
            <a:endParaRPr lang="zh-CN" altLang="en-US" sz="40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既要开放自己又要掌握分寸；</a:t>
            </a:r>
            <a:endParaRPr lang="zh-CN" altLang="en-US" sz="40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既要主动热情又要注意交往的方式、场合、时间和频率等。）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8604" name="文本框 1" title=""/>
          <p:cNvSpPr txBox="1"/>
          <p:nvPr>
            <p:custDataLst>
              <p:tags r:id="rId4"/>
            </p:custDataLst>
          </p:nvPr>
        </p:nvSpPr>
        <p:spPr>
          <a:xfrm>
            <a:off x="1619885" y="404495"/>
            <a:ext cx="5519420" cy="903605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t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4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与异性相处的做法</a:t>
            </a:r>
            <a:r>
              <a:rPr lang="en-US" altLang="zh-CN" sz="4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P19</a:t>
            </a:r>
            <a:endParaRPr lang="en-US" altLang="zh-CN" sz="4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UNIQUEID" val="12059"/>
</p:tagLst>
</file>

<file path=ppt/tags/tag10.xml><?xml version="1.0" encoding="utf-8"?>
<p:tagLst xmlns:p="http://schemas.openxmlformats.org/presentationml/2006/main">
  <p:tag name="AS_UNIQUEID" val="12068"/>
</p:tagLst>
</file>

<file path=ppt/tags/tag100.xml><?xml version="1.0" encoding="utf-8"?>
<p:tagLst xmlns:p="http://schemas.openxmlformats.org/presentationml/2006/main">
  <p:tag name="AS_UNIQUEID" val="12224"/>
</p:tagLst>
</file>

<file path=ppt/tags/tag101.xml><?xml version="1.0" encoding="utf-8"?>
<p:tagLst xmlns:p="http://schemas.openxmlformats.org/presentationml/2006/main">
  <p:tag name="AS_UNIQUEID" val="12151"/>
</p:tagLst>
</file>

<file path=ppt/tags/tag102.xml><?xml version="1.0" encoding="utf-8"?>
<p:tagLst xmlns:p="http://schemas.openxmlformats.org/presentationml/2006/main">
  <p:tag name="AS_UNIQUEID" val="12152"/>
</p:tagLst>
</file>

<file path=ppt/tags/tag103.xml><?xml version="1.0" encoding="utf-8"?>
<p:tagLst xmlns:p="http://schemas.openxmlformats.org/presentationml/2006/main">
  <p:tag name="AS_UNIQUEID" val="12153"/>
</p:tagLst>
</file>

<file path=ppt/tags/tag104.xml><?xml version="1.0" encoding="utf-8"?>
<p:tagLst xmlns:p="http://schemas.openxmlformats.org/presentationml/2006/main">
  <p:tag name="AS_UNIQUEID" val="12154"/>
</p:tagLst>
</file>

<file path=ppt/tags/tag105.xml><?xml version="1.0" encoding="utf-8"?>
<p:tagLst xmlns:p="http://schemas.openxmlformats.org/presentationml/2006/main">
  <p:tag name="AS_UNIQUEID" val="12155"/>
</p:tagLst>
</file>

<file path=ppt/tags/tag106.xml><?xml version="1.0" encoding="utf-8"?>
<p:tagLst xmlns:p="http://schemas.openxmlformats.org/presentationml/2006/main">
  <p:tag name="AS_UNIQUEID" val="12156"/>
</p:tagLst>
</file>

<file path=ppt/tags/tag107.xml><?xml version="1.0" encoding="utf-8"?>
<p:tagLst xmlns:p="http://schemas.openxmlformats.org/presentationml/2006/main">
  <p:tag name="AS_UNIQUEID" val="12157"/>
</p:tagLst>
</file>

<file path=ppt/tags/tag108.xml><?xml version="1.0" encoding="utf-8"?>
<p:tagLst xmlns:p="http://schemas.openxmlformats.org/presentationml/2006/main">
  <p:tag name="AS_UNIQUEID" val="12158"/>
</p:tagLst>
</file>

<file path=ppt/tags/tag109.xml><?xml version="1.0" encoding="utf-8"?>
<p:tagLst xmlns:p="http://schemas.openxmlformats.org/presentationml/2006/main">
  <p:tag name="AS_UNIQUEID" val="12159"/>
  <p:tag name="KSO_WM_DIAGRAM_VIRTUALLY_FRAME" val="{&quot;height&quot;:433.4,&quot;left&quot;:2.75,&quot;top&quot;:66.1,&quot;width&quot;:720.45}"/>
</p:tagLst>
</file>

<file path=ppt/tags/tag11.xml><?xml version="1.0" encoding="utf-8"?>
<p:tagLst xmlns:p="http://schemas.openxmlformats.org/presentationml/2006/main">
  <p:tag name="AS_UNIQUEID" val="12069"/>
</p:tagLst>
</file>

<file path=ppt/tags/tag110.xml><?xml version="1.0" encoding="utf-8"?>
<p:tagLst xmlns:p="http://schemas.openxmlformats.org/presentationml/2006/main">
  <p:tag name="AS_UNIQUEID" val="12160"/>
  <p:tag name="KSO_WM_DIAGRAM_VIRTUALLY_FRAME" val="{&quot;height&quot;:433.4,&quot;left&quot;:2.75,&quot;top&quot;:66.1,&quot;width&quot;:720.45}"/>
</p:tagLst>
</file>

<file path=ppt/tags/tag111.xml><?xml version="1.0" encoding="utf-8"?>
<p:tagLst xmlns:p="http://schemas.openxmlformats.org/presentationml/2006/main">
  <p:tag name="AS_UNIQUEID" val="12161"/>
</p:tagLst>
</file>

<file path=ppt/tags/tag112.xml><?xml version="1.0" encoding="utf-8"?>
<p:tagLst xmlns:p="http://schemas.openxmlformats.org/presentationml/2006/main">
  <p:tag name="AS_UNIQUEID" val="12162"/>
</p:tagLst>
</file>

<file path=ppt/tags/tag113.xml><?xml version="1.0" encoding="utf-8"?>
<p:tagLst xmlns:p="http://schemas.openxmlformats.org/presentationml/2006/main">
  <p:tag name="AS_UNIQUEID" val="12163"/>
  <p:tag name="KSO_WM_DIAGRAM_VIRTUALLY_FRAME" val="{&quot;height&quot;:433.4,&quot;left&quot;:2.75,&quot;top&quot;:66.1,&quot;width&quot;:720.45}"/>
</p:tagLst>
</file>

<file path=ppt/tags/tag114.xml><?xml version="1.0" encoding="utf-8"?>
<p:tagLst xmlns:p="http://schemas.openxmlformats.org/presentationml/2006/main">
  <p:tag name="AS_UNIQUEID" val="12164"/>
  <p:tag name="KSO_WM_DIAGRAM_VIRTUALLY_FRAME" val="{&quot;height&quot;:433.4,&quot;left&quot;:2.75,&quot;top&quot;:66.1,&quot;width&quot;:720.45}"/>
</p:tagLst>
</file>

<file path=ppt/tags/tag115.xml><?xml version="1.0" encoding="utf-8"?>
<p:tagLst xmlns:p="http://schemas.openxmlformats.org/presentationml/2006/main">
  <p:tag name="AS_UNIQUEID" val="12165"/>
</p:tagLst>
</file>

<file path=ppt/tags/tag116.xml><?xml version="1.0" encoding="utf-8"?>
<p:tagLst xmlns:p="http://schemas.openxmlformats.org/presentationml/2006/main">
  <p:tag name="AS_UNIQUEID" val="12166"/>
</p:tagLst>
</file>

<file path=ppt/tags/tag117.xml><?xml version="1.0" encoding="utf-8"?>
<p:tagLst xmlns:p="http://schemas.openxmlformats.org/presentationml/2006/main">
  <p:tag name="AS_UNIQUEID" val="12167"/>
</p:tagLst>
</file>

<file path=ppt/tags/tag118.xml><?xml version="1.0" encoding="utf-8"?>
<p:tagLst xmlns:p="http://schemas.openxmlformats.org/presentationml/2006/main">
  <p:tag name="AS_UNIQUEID" val="12168"/>
</p:tagLst>
</file>

<file path=ppt/tags/tag119.xml><?xml version="1.0" encoding="utf-8"?>
<p:tagLst xmlns:p="http://schemas.openxmlformats.org/presentationml/2006/main">
  <p:tag name="AS_UNIQUEID" val="12169"/>
</p:tagLst>
</file>

<file path=ppt/tags/tag12.xml><?xml version="1.0" encoding="utf-8"?>
<p:tagLst xmlns:p="http://schemas.openxmlformats.org/presentationml/2006/main">
  <p:tag name="AS_UNIQUEID" val="12070"/>
</p:tagLst>
</file>

<file path=ppt/tags/tag120.xml><?xml version="1.0" encoding="utf-8"?>
<p:tagLst xmlns:p="http://schemas.openxmlformats.org/presentationml/2006/main">
  <p:tag name="AS_UNIQUEID" val="12170"/>
</p:tagLst>
</file>

<file path=ppt/tags/tag121.xml><?xml version="1.0" encoding="utf-8"?>
<p:tagLst xmlns:p="http://schemas.openxmlformats.org/presentationml/2006/main">
  <p:tag name="AS_UNIQUEID" val="12171"/>
</p:tagLst>
</file>

<file path=ppt/tags/tag122.xml><?xml version="1.0" encoding="utf-8"?>
<p:tagLst xmlns:p="http://schemas.openxmlformats.org/presentationml/2006/main">
  <p:tag name="AS_UNIQUEID" val="12172"/>
</p:tagLst>
</file>

<file path=ppt/tags/tag123.xml><?xml version="1.0" encoding="utf-8"?>
<p:tagLst xmlns:p="http://schemas.openxmlformats.org/presentationml/2006/main">
  <p:tag name="AS_UNIQUEID" val="12173"/>
</p:tagLst>
</file>

<file path=ppt/tags/tag124.xml><?xml version="1.0" encoding="utf-8"?>
<p:tagLst xmlns:p="http://schemas.openxmlformats.org/presentationml/2006/main">
  <p:tag name="AS_UNIQUEID" val="12174"/>
</p:tagLst>
</file>

<file path=ppt/tags/tag125.xml><?xml version="1.0" encoding="utf-8"?>
<p:tagLst xmlns:p="http://schemas.openxmlformats.org/presentationml/2006/main">
  <p:tag name="AS_UNIQUEID" val="12175"/>
</p:tagLst>
</file>

<file path=ppt/tags/tag126.xml><?xml version="1.0" encoding="utf-8"?>
<p:tagLst xmlns:p="http://schemas.openxmlformats.org/presentationml/2006/main">
  <p:tag name="AS_UNIQUEID" val="12176"/>
</p:tagLst>
</file>

<file path=ppt/tags/tag127.xml><?xml version="1.0" encoding="utf-8"?>
<p:tagLst xmlns:p="http://schemas.openxmlformats.org/presentationml/2006/main">
  <p:tag name="AS_UNIQUEID" val="12177"/>
</p:tagLst>
</file>

<file path=ppt/tags/tag128.xml><?xml version="1.0" encoding="utf-8"?>
<p:tagLst xmlns:p="http://schemas.openxmlformats.org/presentationml/2006/main">
  <p:tag name="AS_UNIQUEID" val="12178"/>
</p:tagLst>
</file>

<file path=ppt/tags/tag129.xml><?xml version="1.0" encoding="utf-8"?>
<p:tagLst xmlns:p="http://schemas.openxmlformats.org/presentationml/2006/main">
  <p:tag name="AS_UNIQUEID" val="12179"/>
</p:tagLst>
</file>

<file path=ppt/tags/tag13.xml><?xml version="1.0" encoding="utf-8"?>
<p:tagLst xmlns:p="http://schemas.openxmlformats.org/presentationml/2006/main">
  <p:tag name="AS_UNIQUEID" val="12071"/>
</p:tagLst>
</file>

<file path=ppt/tags/tag130.xml><?xml version="1.0" encoding="utf-8"?>
<p:tagLst xmlns:p="http://schemas.openxmlformats.org/presentationml/2006/main">
  <p:tag name="AS_UNIQUEID" val="12180"/>
</p:tagLst>
</file>

<file path=ppt/tags/tag131.xml><?xml version="1.0" encoding="utf-8"?>
<p:tagLst xmlns:p="http://schemas.openxmlformats.org/presentationml/2006/main">
  <p:tag name="AS_UNIQUEID" val="12181"/>
</p:tagLst>
</file>

<file path=ppt/tags/tag132.xml><?xml version="1.0" encoding="utf-8"?>
<p:tagLst xmlns:p="http://schemas.openxmlformats.org/presentationml/2006/main">
  <p:tag name="AS_UNIQUEID" val="12182"/>
</p:tagLst>
</file>

<file path=ppt/tags/tag133.xml><?xml version="1.0" encoding="utf-8"?>
<p:tagLst xmlns:p="http://schemas.openxmlformats.org/presentationml/2006/main">
  <p:tag name="AS_UNIQUEID" val="12183"/>
</p:tagLst>
</file>

<file path=ppt/tags/tag134.xml><?xml version="1.0" encoding="utf-8"?>
<p:tagLst xmlns:p="http://schemas.openxmlformats.org/presentationml/2006/main">
  <p:tag name="AS_UNIQUEID" val="12184"/>
</p:tagLst>
</file>

<file path=ppt/tags/tag135.xml><?xml version="1.0" encoding="utf-8"?>
<p:tagLst xmlns:p="http://schemas.openxmlformats.org/presentationml/2006/main">
  <p:tag name="AS_UNIQUEID" val="12185"/>
</p:tagLst>
</file>

<file path=ppt/tags/tag136.xml><?xml version="1.0" encoding="utf-8"?>
<p:tagLst xmlns:p="http://schemas.openxmlformats.org/presentationml/2006/main">
  <p:tag name="AS_UNIQUEID" val="12186"/>
</p:tagLst>
</file>

<file path=ppt/tags/tag137.xml><?xml version="1.0" encoding="utf-8"?>
<p:tagLst xmlns:p="http://schemas.openxmlformats.org/presentationml/2006/main">
  <p:tag name="AS_UNIQUEID" val="12187"/>
</p:tagLst>
</file>

<file path=ppt/tags/tag138.xml><?xml version="1.0" encoding="utf-8"?>
<p:tagLst xmlns:p="http://schemas.openxmlformats.org/presentationml/2006/main">
  <p:tag name="AS_UNIQUEID" val="12188"/>
</p:tagLst>
</file>

<file path=ppt/tags/tag139.xml><?xml version="1.0" encoding="utf-8"?>
<p:tagLst xmlns:p="http://schemas.openxmlformats.org/presentationml/2006/main">
  <p:tag name="AS_UNIQUEID" val="12189"/>
</p:tagLst>
</file>

<file path=ppt/tags/tag14.xml><?xml version="1.0" encoding="utf-8"?>
<p:tagLst xmlns:p="http://schemas.openxmlformats.org/presentationml/2006/main">
  <p:tag name="AS_UNIQUEID" val="12072"/>
</p:tagLst>
</file>

<file path=ppt/tags/tag140.xml><?xml version="1.0" encoding="utf-8"?>
<p:tagLst xmlns:p="http://schemas.openxmlformats.org/presentationml/2006/main">
  <p:tag name="AS_UNIQUEID" val="12190"/>
</p:tagLst>
</file>

<file path=ppt/tags/tag141.xml><?xml version="1.0" encoding="utf-8"?>
<p:tagLst xmlns:p="http://schemas.openxmlformats.org/presentationml/2006/main">
  <p:tag name="AS_UNIQUEID" val="12191"/>
</p:tagLst>
</file>

<file path=ppt/tags/tag142.xml><?xml version="1.0" encoding="utf-8"?>
<p:tagLst xmlns:p="http://schemas.openxmlformats.org/presentationml/2006/main">
  <p:tag name="AS_UNIQUEID" val="12192"/>
</p:tagLst>
</file>

<file path=ppt/tags/tag143.xml><?xml version="1.0" encoding="utf-8"?>
<p:tagLst xmlns:p="http://schemas.openxmlformats.org/presentationml/2006/main">
  <p:tag name="AS_UNIQUEID" val="12193"/>
</p:tagLst>
</file>

<file path=ppt/tags/tag144.xml><?xml version="1.0" encoding="utf-8"?>
<p:tagLst xmlns:p="http://schemas.openxmlformats.org/presentationml/2006/main">
  <p:tag name="AS_UNIQUEID" val="12194"/>
</p:tagLst>
</file>

<file path=ppt/tags/tag145.xml><?xml version="1.0" encoding="utf-8"?>
<p:tagLst xmlns:p="http://schemas.openxmlformats.org/presentationml/2006/main">
  <p:tag name="AS_UNIQUEID" val="12195"/>
</p:tagLst>
</file>

<file path=ppt/tags/tag146.xml><?xml version="1.0" encoding="utf-8"?>
<p:tagLst xmlns:p="http://schemas.openxmlformats.org/presentationml/2006/main">
  <p:tag name="AS_UNIQUEID" val="12196"/>
</p:tagLst>
</file>

<file path=ppt/tags/tag147.xml><?xml version="1.0" encoding="utf-8"?>
<p:tagLst xmlns:p="http://schemas.openxmlformats.org/presentationml/2006/main">
  <p:tag name="AS_UNIQUEID" val="12197"/>
</p:tagLst>
</file>

<file path=ppt/tags/tag148.xml><?xml version="1.0" encoding="utf-8"?>
<p:tagLst xmlns:p="http://schemas.openxmlformats.org/presentationml/2006/main">
  <p:tag name="AS_UNIQUEID" val="12198"/>
  <p:tag name="KSO_WM_BEAUTIFY_FLAG" val=""/>
</p:tagLst>
</file>

<file path=ppt/tags/tag149.xml><?xml version="1.0" encoding="utf-8"?>
<p:tagLst xmlns:p="http://schemas.openxmlformats.org/presentationml/2006/main">
  <p:tag name="AS_UNIQUEID" val="12199"/>
</p:tagLst>
</file>

<file path=ppt/tags/tag15.xml><?xml version="1.0" encoding="utf-8"?>
<p:tagLst xmlns:p="http://schemas.openxmlformats.org/presentationml/2006/main">
  <p:tag name="AS_UNIQUEID" val="12073"/>
</p:tagLst>
</file>

<file path=ppt/tags/tag150.xml><?xml version="1.0" encoding="utf-8"?>
<p:tagLst xmlns:p="http://schemas.openxmlformats.org/presentationml/2006/main">
  <p:tag name="AS_UNIQUEID" val="12200"/>
</p:tagLst>
</file>

<file path=ppt/tags/tag151.xml><?xml version="1.0" encoding="utf-8"?>
<p:tagLst xmlns:p="http://schemas.openxmlformats.org/presentationml/2006/main">
  <p:tag name="AS_UNIQUEID" val="12201"/>
  <p:tag name="KSO_WM_BEAUTIFY_FLAG" val=""/>
</p:tagLst>
</file>

<file path=ppt/tags/tag152.xml><?xml version="1.0" encoding="utf-8"?>
<p:tagLst xmlns:p="http://schemas.openxmlformats.org/presentationml/2006/main">
  <p:tag name="AS_UNIQUEID" val="12202"/>
</p:tagLst>
</file>

<file path=ppt/tags/tag153.xml><?xml version="1.0" encoding="utf-8"?>
<p:tagLst xmlns:p="http://schemas.openxmlformats.org/presentationml/2006/main">
  <p:tag name="AS_UNIQUEID" val="12203"/>
</p:tagLst>
</file>

<file path=ppt/tags/tag154.xml><?xml version="1.0" encoding="utf-8"?>
<p:tagLst xmlns:p="http://schemas.openxmlformats.org/presentationml/2006/main">
  <p:tag name="AS_UNIQUEID" val="1972"/>
</p:tagLst>
</file>

<file path=ppt/tags/tag155.xml><?xml version="1.0" encoding="utf-8"?>
<p:tagLst xmlns:p="http://schemas.openxmlformats.org/presentationml/2006/main">
  <p:tag name="AS_UNIQUEID" val="1975"/>
</p:tagLst>
</file>

<file path=ppt/tags/tag156.xml><?xml version="1.0" encoding="utf-8"?>
<p:tagLst xmlns:p="http://schemas.openxmlformats.org/presentationml/2006/main">
  <p:tag name="AS_UNIQUEID" val="12041"/>
</p:tagLst>
</file>

<file path=ppt/tags/tag157.xml><?xml version="1.0" encoding="utf-8"?>
<p:tagLst xmlns:p="http://schemas.openxmlformats.org/presentationml/2006/main">
  <p:tag name="AS_UNIQUEID" val="12042"/>
</p:tagLst>
</file>

<file path=ppt/tags/tag158.xml><?xml version="1.0" encoding="utf-8"?>
<p:tagLst xmlns:p="http://schemas.openxmlformats.org/presentationml/2006/main">
  <p:tag name="AS_UNIQUEID" val="12043"/>
</p:tagLst>
</file>

<file path=ppt/tags/tag159.xml><?xml version="1.0" encoding="utf-8"?>
<p:tagLst xmlns:p="http://schemas.openxmlformats.org/presentationml/2006/main">
  <p:tag name="AS_UNIQUEID" val="12044"/>
</p:tagLst>
</file>

<file path=ppt/tags/tag16.xml><?xml version="1.0" encoding="utf-8"?>
<p:tagLst xmlns:p="http://schemas.openxmlformats.org/presentationml/2006/main">
  <p:tag name="AS_UNIQUEID" val="12074"/>
</p:tagLst>
</file>

<file path=ppt/tags/tag160.xml><?xml version="1.0" encoding="utf-8"?>
<p:tagLst xmlns:p="http://schemas.openxmlformats.org/presentationml/2006/main">
  <p:tag name="AS_UNIQUEID" val="12047"/>
</p:tagLst>
</file>

<file path=ppt/tags/tag161.xml><?xml version="1.0" encoding="utf-8"?>
<p:tagLst xmlns:p="http://schemas.openxmlformats.org/presentationml/2006/main">
  <p:tag name="AS_UNIQUEID" val="12048"/>
</p:tagLst>
</file>

<file path=ppt/tags/tag162.xml><?xml version="1.0" encoding="utf-8"?>
<p:tagLst xmlns:p="http://schemas.openxmlformats.org/presentationml/2006/main">
  <p:tag name="AS_UNIQUEID" val="12049"/>
</p:tagLst>
</file>

<file path=ppt/tags/tag163.xml><?xml version="1.0" encoding="utf-8"?>
<p:tagLst xmlns:p="http://schemas.openxmlformats.org/presentationml/2006/main">
  <p:tag name="AS_UNIQUEID" val="12050"/>
</p:tagLst>
</file>

<file path=ppt/tags/tag164.xml><?xml version="1.0" encoding="utf-8"?>
<p:tagLst xmlns:p="http://schemas.openxmlformats.org/presentationml/2006/main">
  <p:tag name="AS_UNIQUEID" val="12051"/>
</p:tagLst>
</file>

<file path=ppt/tags/tag165.xml><?xml version="1.0" encoding="utf-8"?>
<p:tagLst xmlns:p="http://schemas.openxmlformats.org/presentationml/2006/main">
  <p:tag name="AS_UNIQUEID" val="12052"/>
</p:tagLst>
</file>

<file path=ppt/tags/tag166.xml><?xml version="1.0" encoding="utf-8"?>
<p:tagLst xmlns:p="http://schemas.openxmlformats.org/presentationml/2006/main">
  <p:tag name="AS_UNIQUEID" val="12053"/>
</p:tagLst>
</file>

<file path=ppt/tags/tag167.xml><?xml version="1.0" encoding="utf-8"?>
<p:tagLst xmlns:p="http://schemas.openxmlformats.org/presentationml/2006/main">
  <p:tag name="AS_UNIQUEID" val="12054"/>
</p:tagLst>
</file>

<file path=ppt/tags/tag168.xml><?xml version="1.0" encoding="utf-8"?>
<p:tagLst xmlns:p="http://schemas.openxmlformats.org/presentationml/2006/main">
  <p:tag name="AS_UNIQUEID" val="12055"/>
</p:tagLst>
</file>

<file path=ppt/tags/tag169.xml><?xml version="1.0" encoding="utf-8"?>
<p:tagLst xmlns:p="http://schemas.openxmlformats.org/presentationml/2006/main">
  <p:tag name="AS_UNIQUEID" val="12056"/>
</p:tagLst>
</file>

<file path=ppt/tags/tag17.xml><?xml version="1.0" encoding="utf-8"?>
<p:tagLst xmlns:p="http://schemas.openxmlformats.org/presentationml/2006/main">
  <p:tag name="AS_UNIQUEID" val="12075"/>
</p:tagLst>
</file>

<file path=ppt/tags/tag170.xml><?xml version="1.0" encoding="utf-8"?>
<p:tagLst xmlns:p="http://schemas.openxmlformats.org/presentationml/2006/main">
  <p:tag name="AS_UNIQUEID" val="12057"/>
</p:tagLst>
</file>

<file path=ppt/tags/tag171.xml><?xml version="1.0" encoding="utf-8"?>
<p:tagLst xmlns:p="http://schemas.openxmlformats.org/presentationml/2006/main">
  <p:tag name="AS_UNIQUEID" val="12058"/>
</p:tagLst>
</file>

<file path=ppt/tags/tag172.xml><?xml version="1.0" encoding="utf-8"?>
<p:tagLst xmlns:p="http://schemas.openxmlformats.org/presentationml/2006/main">
  <p:tag name="AS_UNIQUEID" val="12204"/>
</p:tagLst>
</file>

<file path=ppt/tags/tag173.xml><?xml version="1.0" encoding="utf-8"?>
<p:tagLst xmlns:p="http://schemas.openxmlformats.org/presentationml/2006/main">
  <p:tag name="AS_UNIQUEID" val="12205"/>
</p:tagLst>
</file>

<file path=ppt/tags/tag174.xml><?xml version="1.0" encoding="utf-8"?>
<p:tagLst xmlns:p="http://schemas.openxmlformats.org/presentationml/2006/main">
  <p:tag name="AS_UNIQUEID" val="12206"/>
</p:tagLst>
</file>

<file path=ppt/tags/tag175.xml><?xml version="1.0" encoding="utf-8"?>
<p:tagLst xmlns:p="http://schemas.openxmlformats.org/presentationml/2006/main">
  <p:tag name="AS_UNIQUEID" val="12207"/>
</p:tagLst>
</file>

<file path=ppt/tags/tag176.xml><?xml version="1.0" encoding="utf-8"?>
<p:tagLst xmlns:p="http://schemas.openxmlformats.org/presentationml/2006/main">
  <p:tag name="AS_UNIQUEID" val="12208"/>
</p:tagLst>
</file>

<file path=ppt/tags/tag177.xml><?xml version="1.0" encoding="utf-8"?>
<p:tagLst xmlns:p="http://schemas.openxmlformats.org/presentationml/2006/main">
  <p:tag name="AS_UNIQUEID" val="12209"/>
</p:tagLst>
</file>

<file path=ppt/tags/tag178.xml><?xml version="1.0" encoding="utf-8"?>
<p:tagLst xmlns:p="http://schemas.openxmlformats.org/presentationml/2006/main">
  <p:tag name="AS_UNIQUEID" val="12210"/>
</p:tagLst>
</file>

<file path=ppt/tags/tag179.xml><?xml version="1.0" encoding="utf-8"?>
<p:tagLst xmlns:p="http://schemas.openxmlformats.org/presentationml/2006/main">
  <p:tag name="AS_UNIQUEID" val="12211"/>
</p:tagLst>
</file>

<file path=ppt/tags/tag18.xml><?xml version="1.0" encoding="utf-8"?>
<p:tagLst xmlns:p="http://schemas.openxmlformats.org/presentationml/2006/main">
  <p:tag name="AS_UNIQUEID" val="12076"/>
</p:tagLst>
</file>

<file path=ppt/tags/tag180.xml><?xml version="1.0" encoding="utf-8"?>
<p:tagLst xmlns:p="http://schemas.openxmlformats.org/presentationml/2006/main">
  <p:tag name="AS_UNIQUEID" val="12212"/>
</p:tagLst>
</file>

<file path=ppt/tags/tag181.xml><?xml version="1.0" encoding="utf-8"?>
<p:tagLst xmlns:p="http://schemas.openxmlformats.org/presentationml/2006/main">
  <p:tag name="AS_UNIQUEID" val="12213"/>
</p:tagLst>
</file>

<file path=ppt/tags/tag182.xml><?xml version="1.0" encoding="utf-8"?>
<p:tagLst xmlns:p="http://schemas.openxmlformats.org/presentationml/2006/main">
  <p:tag name="AS_UNIQUEID" val="12214"/>
</p:tagLst>
</file>

<file path=ppt/tags/tag183.xml><?xml version="1.0" encoding="utf-8"?>
<p:tagLst xmlns:p="http://schemas.openxmlformats.org/presentationml/2006/main">
  <p:tag name="AS_UNIQUEID" val="12215"/>
</p:tagLst>
</file>

<file path=ppt/tags/tag184.xml><?xml version="1.0" encoding="utf-8"?>
<p:tagLst xmlns:p="http://schemas.openxmlformats.org/presentationml/2006/main">
  <p:tag name="AS_UNIQUEID" val="12216"/>
</p:tagLst>
</file>

<file path=ppt/tags/tag185.xml><?xml version="1.0" encoding="utf-8"?>
<p:tagLst xmlns:p="http://schemas.openxmlformats.org/presentationml/2006/main">
  <p:tag name="AS_UNIQUEID" val="12217"/>
</p:tagLst>
</file>

<file path=ppt/tags/tag186.xml><?xml version="1.0" encoding="utf-8"?>
<p:tagLst xmlns:p="http://schemas.openxmlformats.org/presentationml/2006/main">
  <p:tag name="AS_UNIQUEID" val="12218"/>
</p:tagLst>
</file>

<file path=ppt/tags/tag187.xml><?xml version="1.0" encoding="utf-8"?>
<p:tagLst xmlns:p="http://schemas.openxmlformats.org/presentationml/2006/main">
  <p:tag name="AS_UNIQUEID" val="12219"/>
</p:tagLst>
</file>

<file path=ppt/tags/tag188.xml><?xml version="1.0" encoding="utf-8"?>
<p:tagLst xmlns:p="http://schemas.openxmlformats.org/presentationml/2006/main">
  <p:tag name="AS_UNIQUEID" val="12220"/>
</p:tagLst>
</file>

<file path=ppt/tags/tag189.xml><?xml version="1.0" encoding="utf-8"?>
<p:tagLst xmlns:p="http://schemas.openxmlformats.org/presentationml/2006/main">
  <p:tag name="AS_UNIQUEID" val="12221"/>
</p:tagLst>
</file>

<file path=ppt/tags/tag19.xml><?xml version="1.0" encoding="utf-8"?>
<p:tagLst xmlns:p="http://schemas.openxmlformats.org/presentationml/2006/main">
  <p:tag name="AS_UNIQUEID" val="12077"/>
</p:tagLst>
</file>

<file path=ppt/tags/tag190.xml><?xml version="1.0" encoding="utf-8"?>
<p:tagLst xmlns:p="http://schemas.openxmlformats.org/presentationml/2006/main">
  <p:tag name="AS_UNIQUEID" val="12222"/>
</p:tagLst>
</file>

<file path=ppt/tags/tag191.xml><?xml version="1.0" encoding="utf-8"?>
<p:tagLst xmlns:p="http://schemas.openxmlformats.org/presentationml/2006/main">
  <p:tag name="AS_UNIQUEID" val="12223"/>
</p:tagLst>
</file>

<file path=ppt/tags/tag192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MzZmNTkyMWQ0YzYwZDMwOTAzZmZjZDFkZDRiNzEyOGEifQ=="/>
</p:tagLst>
</file>

<file path=ppt/tags/tag2.xml><?xml version="1.0" encoding="utf-8"?>
<p:tagLst xmlns:p="http://schemas.openxmlformats.org/presentationml/2006/main">
  <p:tag name="AS_UNIQUEID" val="12060"/>
</p:tagLst>
</file>

<file path=ppt/tags/tag20.xml><?xml version="1.0" encoding="utf-8"?>
<p:tagLst xmlns:p="http://schemas.openxmlformats.org/presentationml/2006/main">
  <p:tag name="AS_UNIQUEID" val="12078"/>
</p:tagLst>
</file>

<file path=ppt/tags/tag21.xml><?xml version="1.0" encoding="utf-8"?>
<p:tagLst xmlns:p="http://schemas.openxmlformats.org/presentationml/2006/main">
  <p:tag name="AS_UNIQUEID" val="12079"/>
</p:tagLst>
</file>

<file path=ppt/tags/tag22.xml><?xml version="1.0" encoding="utf-8"?>
<p:tagLst xmlns:p="http://schemas.openxmlformats.org/presentationml/2006/main">
  <p:tag name="AS_UNIQUEID" val="12080"/>
</p:tagLst>
</file>

<file path=ppt/tags/tag23.xml><?xml version="1.0" encoding="utf-8"?>
<p:tagLst xmlns:p="http://schemas.openxmlformats.org/presentationml/2006/main">
  <p:tag name="AS_UNIQUEID" val="12081"/>
</p:tagLst>
</file>

<file path=ppt/tags/tag24.xml><?xml version="1.0" encoding="utf-8"?>
<p:tagLst xmlns:p="http://schemas.openxmlformats.org/presentationml/2006/main">
  <p:tag name="AS_UNIQUEID" val="12082"/>
</p:tagLst>
</file>

<file path=ppt/tags/tag25.xml><?xml version="1.0" encoding="utf-8"?>
<p:tagLst xmlns:p="http://schemas.openxmlformats.org/presentationml/2006/main">
  <p:tag name="AS_UNIQUEID" val="12083"/>
</p:tagLst>
</file>

<file path=ppt/tags/tag26.xml><?xml version="1.0" encoding="utf-8"?>
<p:tagLst xmlns:p="http://schemas.openxmlformats.org/presentationml/2006/main">
  <p:tag name="AS_UNIQUEID" val="12084"/>
</p:tagLst>
</file>

<file path=ppt/tags/tag27.xml><?xml version="1.0" encoding="utf-8"?>
<p:tagLst xmlns:p="http://schemas.openxmlformats.org/presentationml/2006/main">
  <p:tag name="AS_UNIQUEID" val="12085"/>
</p:tagLst>
</file>

<file path=ppt/tags/tag28.xml><?xml version="1.0" encoding="utf-8"?>
<p:tagLst xmlns:p="http://schemas.openxmlformats.org/presentationml/2006/main">
  <p:tag name="AS_UNIQUEID" val="12086"/>
</p:tagLst>
</file>

<file path=ppt/tags/tag29.xml><?xml version="1.0" encoding="utf-8"?>
<p:tagLst xmlns:p="http://schemas.openxmlformats.org/presentationml/2006/main">
  <p:tag name="AS_UNIQUEID" val="12087"/>
</p:tagLst>
</file>

<file path=ppt/tags/tag3.xml><?xml version="1.0" encoding="utf-8"?>
<p:tagLst xmlns:p="http://schemas.openxmlformats.org/presentationml/2006/main">
  <p:tag name="AS_UNIQUEID" val="12061"/>
</p:tagLst>
</file>

<file path=ppt/tags/tag30.xml><?xml version="1.0" encoding="utf-8"?>
<p:tagLst xmlns:p="http://schemas.openxmlformats.org/presentationml/2006/main">
  <p:tag name="AS_UNIQUEID" val="12088"/>
</p:tagLst>
</file>

<file path=ppt/tags/tag31.xml><?xml version="1.0" encoding="utf-8"?>
<p:tagLst xmlns:p="http://schemas.openxmlformats.org/presentationml/2006/main">
  <p:tag name="AS_UNIQUEID" val="12089"/>
</p:tagLst>
</file>

<file path=ppt/tags/tag32.xml><?xml version="1.0" encoding="utf-8"?>
<p:tagLst xmlns:p="http://schemas.openxmlformats.org/presentationml/2006/main">
  <p:tag name="AS_UNIQUEID" val="12090"/>
</p:tagLst>
</file>

<file path=ppt/tags/tag33.xml><?xml version="1.0" encoding="utf-8"?>
<p:tagLst xmlns:p="http://schemas.openxmlformats.org/presentationml/2006/main">
  <p:tag name="AS_UNIQUEID" val="12091"/>
</p:tagLst>
</file>

<file path=ppt/tags/tag34.xml><?xml version="1.0" encoding="utf-8"?>
<p:tagLst xmlns:p="http://schemas.openxmlformats.org/presentationml/2006/main">
  <p:tag name="AS_UNIQUEID" val="12092"/>
</p:tagLst>
</file>

<file path=ppt/tags/tag35.xml><?xml version="1.0" encoding="utf-8"?>
<p:tagLst xmlns:p="http://schemas.openxmlformats.org/presentationml/2006/main">
  <p:tag name="AS_UNIQUEID" val="12093"/>
</p:tagLst>
</file>

<file path=ppt/tags/tag36.xml><?xml version="1.0" encoding="utf-8"?>
<p:tagLst xmlns:p="http://schemas.openxmlformats.org/presentationml/2006/main">
  <p:tag name="AS_UNIQUEID" val="12094"/>
</p:tagLst>
</file>

<file path=ppt/tags/tag37.xml><?xml version="1.0" encoding="utf-8"?>
<p:tagLst xmlns:p="http://schemas.openxmlformats.org/presentationml/2006/main">
  <p:tag name="AS_UNIQUEID" val="12095"/>
</p:tagLst>
</file>

<file path=ppt/tags/tag38.xml><?xml version="1.0" encoding="utf-8"?>
<p:tagLst xmlns:p="http://schemas.openxmlformats.org/presentationml/2006/main">
  <p:tag name="AS_UNIQUEID" val="12096"/>
</p:tagLst>
</file>

<file path=ppt/tags/tag39.xml><?xml version="1.0" encoding="utf-8"?>
<p:tagLst xmlns:p="http://schemas.openxmlformats.org/presentationml/2006/main">
  <p:tag name="AS_UNIQUEID" val="12097"/>
</p:tagLst>
</file>

<file path=ppt/tags/tag4.xml><?xml version="1.0" encoding="utf-8"?>
<p:tagLst xmlns:p="http://schemas.openxmlformats.org/presentationml/2006/main">
  <p:tag name="AS_UNIQUEID" val="12062"/>
</p:tagLst>
</file>

<file path=ppt/tags/tag40.xml><?xml version="1.0" encoding="utf-8"?>
<p:tagLst xmlns:p="http://schemas.openxmlformats.org/presentationml/2006/main">
  <p:tag name="AS_UNIQUEID" val="12098"/>
</p:tagLst>
</file>

<file path=ppt/tags/tag41.xml><?xml version="1.0" encoding="utf-8"?>
<p:tagLst xmlns:p="http://schemas.openxmlformats.org/presentationml/2006/main">
  <p:tag name="AS_UNIQUEID" val="12099"/>
</p:tagLst>
</file>

<file path=ppt/tags/tag42.xml><?xml version="1.0" encoding="utf-8"?>
<p:tagLst xmlns:p="http://schemas.openxmlformats.org/presentationml/2006/main">
  <p:tag name="AS_UNIQUEID" val="12100"/>
</p:tagLst>
</file>

<file path=ppt/tags/tag43.xml><?xml version="1.0" encoding="utf-8"?>
<p:tagLst xmlns:p="http://schemas.openxmlformats.org/presentationml/2006/main">
  <p:tag name="AS_UNIQUEID" val="12101"/>
</p:tagLst>
</file>

<file path=ppt/tags/tag44.xml><?xml version="1.0" encoding="utf-8"?>
<p:tagLst xmlns:p="http://schemas.openxmlformats.org/presentationml/2006/main">
  <p:tag name="AS_UNIQUEID" val="12102"/>
</p:tagLst>
</file>

<file path=ppt/tags/tag45.xml><?xml version="1.0" encoding="utf-8"?>
<p:tagLst xmlns:p="http://schemas.openxmlformats.org/presentationml/2006/main">
  <p:tag name="AS_UNIQUEID" val="12103"/>
</p:tagLst>
</file>

<file path=ppt/tags/tag46.xml><?xml version="1.0" encoding="utf-8"?>
<p:tagLst xmlns:p="http://schemas.openxmlformats.org/presentationml/2006/main">
  <p:tag name="AS_UNIQUEID" val="12104"/>
</p:tagLst>
</file>

<file path=ppt/tags/tag47.xml><?xml version="1.0" encoding="utf-8"?>
<p:tagLst xmlns:p="http://schemas.openxmlformats.org/presentationml/2006/main">
  <p:tag name="AS_UNIQUEID" val="12105"/>
</p:tagLst>
</file>

<file path=ppt/tags/tag48.xml><?xml version="1.0" encoding="utf-8"?>
<p:tagLst xmlns:p="http://schemas.openxmlformats.org/presentationml/2006/main">
  <p:tag name="AS_UNIQUEID" val="12106"/>
</p:tagLst>
</file>

<file path=ppt/tags/tag49.xml><?xml version="1.0" encoding="utf-8"?>
<p:tagLst xmlns:p="http://schemas.openxmlformats.org/presentationml/2006/main">
  <p:tag name="AS_UNIQUEID" val="12107"/>
</p:tagLst>
</file>

<file path=ppt/tags/tag5.xml><?xml version="1.0" encoding="utf-8"?>
<p:tagLst xmlns:p="http://schemas.openxmlformats.org/presentationml/2006/main">
  <p:tag name="AS_UNIQUEID" val="12063"/>
</p:tagLst>
</file>

<file path=ppt/tags/tag50.xml><?xml version="1.0" encoding="utf-8"?>
<p:tagLst xmlns:p="http://schemas.openxmlformats.org/presentationml/2006/main">
  <p:tag name="AS_UNIQUEID" val="12108"/>
</p:tagLst>
</file>

<file path=ppt/tags/tag51.xml><?xml version="1.0" encoding="utf-8"?>
<p:tagLst xmlns:p="http://schemas.openxmlformats.org/presentationml/2006/main">
  <p:tag name="AS_UNIQUEID" val="12109"/>
</p:tagLst>
</file>

<file path=ppt/tags/tag52.xml><?xml version="1.0" encoding="utf-8"?>
<p:tagLst xmlns:p="http://schemas.openxmlformats.org/presentationml/2006/main">
  <p:tag name="AS_UNIQUEID" val="12110"/>
</p:tagLst>
</file>

<file path=ppt/tags/tag53.xml><?xml version="1.0" encoding="utf-8"?>
<p:tagLst xmlns:p="http://schemas.openxmlformats.org/presentationml/2006/main">
  <p:tag name="AS_UNIQUEID" val="12111"/>
</p:tagLst>
</file>

<file path=ppt/tags/tag54.xml><?xml version="1.0" encoding="utf-8"?>
<p:tagLst xmlns:p="http://schemas.openxmlformats.org/presentationml/2006/main">
  <p:tag name="AS_UNIQUEID" val="12112"/>
</p:tagLst>
</file>

<file path=ppt/tags/tag55.xml><?xml version="1.0" encoding="utf-8"?>
<p:tagLst xmlns:p="http://schemas.openxmlformats.org/presentationml/2006/main">
  <p:tag name="AS_UNIQUEID" val="12113"/>
</p:tagLst>
</file>

<file path=ppt/tags/tag56.xml><?xml version="1.0" encoding="utf-8"?>
<p:tagLst xmlns:p="http://schemas.openxmlformats.org/presentationml/2006/main">
  <p:tag name="AS_UNIQUEID" val="12114"/>
</p:tagLst>
</file>

<file path=ppt/tags/tag57.xml><?xml version="1.0" encoding="utf-8"?>
<p:tagLst xmlns:p="http://schemas.openxmlformats.org/presentationml/2006/main">
  <p:tag name="AS_UNIQUEID" val="12115"/>
</p:tagLst>
</file>

<file path=ppt/tags/tag58.xml><?xml version="1.0" encoding="utf-8"?>
<p:tagLst xmlns:p="http://schemas.openxmlformats.org/presentationml/2006/main">
  <p:tag name="AS_UNIQUEID" val="12116"/>
</p:tagLst>
</file>

<file path=ppt/tags/tag59.xml><?xml version="1.0" encoding="utf-8"?>
<p:tagLst xmlns:p="http://schemas.openxmlformats.org/presentationml/2006/main">
  <p:tag name="AS_UNIQUEID" val="12117"/>
</p:tagLst>
</file>

<file path=ppt/tags/tag6.xml><?xml version="1.0" encoding="utf-8"?>
<p:tagLst xmlns:p="http://schemas.openxmlformats.org/presentationml/2006/main">
  <p:tag name="AS_UNIQUEID" val="12064"/>
</p:tagLst>
</file>

<file path=ppt/tags/tag60.xml><?xml version="1.0" encoding="utf-8"?>
<p:tagLst xmlns:p="http://schemas.openxmlformats.org/presentationml/2006/main">
  <p:tag name="AS_UNIQUEID" val="12118"/>
</p:tagLst>
</file>

<file path=ppt/tags/tag61.xml><?xml version="1.0" encoding="utf-8"?>
<p:tagLst xmlns:p="http://schemas.openxmlformats.org/presentationml/2006/main">
  <p:tag name="AS_UNIQUEID" val="12119"/>
</p:tagLst>
</file>

<file path=ppt/tags/tag62.xml><?xml version="1.0" encoding="utf-8"?>
<p:tagLst xmlns:p="http://schemas.openxmlformats.org/presentationml/2006/main">
  <p:tag name="AS_UNIQUEID" val="12120"/>
</p:tagLst>
</file>

<file path=ppt/tags/tag63.xml><?xml version="1.0" encoding="utf-8"?>
<p:tagLst xmlns:p="http://schemas.openxmlformats.org/presentationml/2006/main">
  <p:tag name="AS_UNIQUEID" val="12121"/>
</p:tagLst>
</file>

<file path=ppt/tags/tag64.xml><?xml version="1.0" encoding="utf-8"?>
<p:tagLst xmlns:p="http://schemas.openxmlformats.org/presentationml/2006/main">
  <p:tag name="AS_UNIQUEID" val="12122"/>
</p:tagLst>
</file>

<file path=ppt/tags/tag65.xml><?xml version="1.0" encoding="utf-8"?>
<p:tagLst xmlns:p="http://schemas.openxmlformats.org/presentationml/2006/main">
  <p:tag name="AS_UNIQUEID" val="12123"/>
</p:tagLst>
</file>

<file path=ppt/tags/tag66.xml><?xml version="1.0" encoding="utf-8"?>
<p:tagLst xmlns:p="http://schemas.openxmlformats.org/presentationml/2006/main">
  <p:tag name="AS_UNIQUEID" val="12124"/>
</p:tagLst>
</file>

<file path=ppt/tags/tag67.xml><?xml version="1.0" encoding="utf-8"?>
<p:tagLst xmlns:p="http://schemas.openxmlformats.org/presentationml/2006/main">
  <p:tag name="AS_UNIQUEID" val="12125"/>
</p:tagLst>
</file>

<file path=ppt/tags/tag68.xml><?xml version="1.0" encoding="utf-8"?>
<p:tagLst xmlns:p="http://schemas.openxmlformats.org/presentationml/2006/main">
  <p:tag name="AS_UNIQUEID" val="12126"/>
</p:tagLst>
</file>

<file path=ppt/tags/tag69.xml><?xml version="1.0" encoding="utf-8"?>
<p:tagLst xmlns:p="http://schemas.openxmlformats.org/presentationml/2006/main">
  <p:tag name="AS_UNIQUEID" val="12127"/>
</p:tagLst>
</file>

<file path=ppt/tags/tag7.xml><?xml version="1.0" encoding="utf-8"?>
<p:tagLst xmlns:p="http://schemas.openxmlformats.org/presentationml/2006/main">
  <p:tag name="AS_UNIQUEID" val="12065"/>
</p:tagLst>
</file>

<file path=ppt/tags/tag70.xml><?xml version="1.0" encoding="utf-8"?>
<p:tagLst xmlns:p="http://schemas.openxmlformats.org/presentationml/2006/main">
  <p:tag name="AS_UNIQUEID" val="12128"/>
</p:tagLst>
</file>

<file path=ppt/tags/tag71.xml><?xml version="1.0" encoding="utf-8"?>
<p:tagLst xmlns:p="http://schemas.openxmlformats.org/presentationml/2006/main">
  <p:tag name="AS_UNIQUEID" val="2727"/>
</p:tagLst>
</file>

<file path=ppt/tags/tag72.xml><?xml version="1.0" encoding="utf-8"?>
<p:tagLst xmlns:p="http://schemas.openxmlformats.org/presentationml/2006/main">
  <p:tag name="AS_UNIQUEID" val="2728"/>
</p:tagLst>
</file>

<file path=ppt/tags/tag73.xml><?xml version="1.0" encoding="utf-8"?>
<p:tagLst xmlns:p="http://schemas.openxmlformats.org/presentationml/2006/main">
  <p:tag name="AS_UNIQUEID" val="2729"/>
</p:tagLst>
</file>

<file path=ppt/tags/tag74.xml><?xml version="1.0" encoding="utf-8"?>
<p:tagLst xmlns:p="http://schemas.openxmlformats.org/presentationml/2006/main">
  <p:tag name="AS_UNIQUEID" val="2730"/>
</p:tagLst>
</file>

<file path=ppt/tags/tag75.xml><?xml version="1.0" encoding="utf-8"?>
<p:tagLst xmlns:p="http://schemas.openxmlformats.org/presentationml/2006/main">
  <p:tag name="AS_UNIQUEID" val="2731"/>
</p:tagLst>
</file>

<file path=ppt/tags/tag76.xml><?xml version="1.0" encoding="utf-8"?>
<p:tagLst xmlns:p="http://schemas.openxmlformats.org/presentationml/2006/main">
  <p:tag name="AS_UNIQUEID" val="12129"/>
</p:tagLst>
</file>

<file path=ppt/tags/tag77.xml><?xml version="1.0" encoding="utf-8"?>
<p:tagLst xmlns:p="http://schemas.openxmlformats.org/presentationml/2006/main">
  <p:tag name="AS_UNIQUEID" val="12130"/>
</p:tagLst>
</file>

<file path=ppt/tags/tag78.xml><?xml version="1.0" encoding="utf-8"?>
<p:tagLst xmlns:p="http://schemas.openxmlformats.org/presentationml/2006/main">
  <p:tag name="AS_UNIQUEID" val="12131"/>
</p:tagLst>
</file>

<file path=ppt/tags/tag79.xml><?xml version="1.0" encoding="utf-8"?>
<p:tagLst xmlns:p="http://schemas.openxmlformats.org/presentationml/2006/main">
  <p:tag name="AS_UNIQUEID" val="12132"/>
</p:tagLst>
</file>

<file path=ppt/tags/tag8.xml><?xml version="1.0" encoding="utf-8"?>
<p:tagLst xmlns:p="http://schemas.openxmlformats.org/presentationml/2006/main">
  <p:tag name="AS_UNIQUEID" val="12066"/>
</p:tagLst>
</file>

<file path=ppt/tags/tag80.xml><?xml version="1.0" encoding="utf-8"?>
<p:tagLst xmlns:p="http://schemas.openxmlformats.org/presentationml/2006/main">
  <p:tag name="AS_UNIQUEID" val="12133"/>
</p:tagLst>
</file>

<file path=ppt/tags/tag81.xml><?xml version="1.0" encoding="utf-8"?>
<p:tagLst xmlns:p="http://schemas.openxmlformats.org/presentationml/2006/main">
  <p:tag name="AS_UNIQUEID" val="12134"/>
</p:tagLst>
</file>

<file path=ppt/tags/tag82.xml><?xml version="1.0" encoding="utf-8"?>
<p:tagLst xmlns:p="http://schemas.openxmlformats.org/presentationml/2006/main">
  <p:tag name="AS_UNIQUEID" val="12135"/>
</p:tagLst>
</file>

<file path=ppt/tags/tag83.xml><?xml version="1.0" encoding="utf-8"?>
<p:tagLst xmlns:p="http://schemas.openxmlformats.org/presentationml/2006/main">
  <p:tag name="AS_UNIQUEID" val="12136"/>
</p:tagLst>
</file>

<file path=ppt/tags/tag84.xml><?xml version="1.0" encoding="utf-8"?>
<p:tagLst xmlns:p="http://schemas.openxmlformats.org/presentationml/2006/main">
  <p:tag name="AS_UNIQUEID" val="12137"/>
</p:tagLst>
</file>

<file path=ppt/tags/tag85.xml><?xml version="1.0" encoding="utf-8"?>
<p:tagLst xmlns:p="http://schemas.openxmlformats.org/presentationml/2006/main">
  <p:tag name="AS_UNIQUEID" val="12138"/>
</p:tagLst>
</file>

<file path=ppt/tags/tag86.xml><?xml version="1.0" encoding="utf-8"?>
<p:tagLst xmlns:p="http://schemas.openxmlformats.org/presentationml/2006/main">
  <p:tag name="AS_UNIQUEID" val="12139"/>
</p:tagLst>
</file>

<file path=ppt/tags/tag87.xml><?xml version="1.0" encoding="utf-8"?>
<p:tagLst xmlns:p="http://schemas.openxmlformats.org/presentationml/2006/main">
  <p:tag name="AS_UNIQUEID" val="12140"/>
</p:tagLst>
</file>

<file path=ppt/tags/tag88.xml><?xml version="1.0" encoding="utf-8"?>
<p:tagLst xmlns:p="http://schemas.openxmlformats.org/presentationml/2006/main">
  <p:tag name="AS_UNIQUEID" val="12141"/>
</p:tagLst>
</file>

<file path=ppt/tags/tag89.xml><?xml version="1.0" encoding="utf-8"?>
<p:tagLst xmlns:p="http://schemas.openxmlformats.org/presentationml/2006/main">
  <p:tag name="AS_UNIQUEID" val="12142"/>
</p:tagLst>
</file>

<file path=ppt/tags/tag9.xml><?xml version="1.0" encoding="utf-8"?>
<p:tagLst xmlns:p="http://schemas.openxmlformats.org/presentationml/2006/main">
  <p:tag name="AS_UNIQUEID" val="12067"/>
</p:tagLst>
</file>

<file path=ppt/tags/tag90.xml><?xml version="1.0" encoding="utf-8"?>
<p:tagLst xmlns:p="http://schemas.openxmlformats.org/presentationml/2006/main">
  <p:tag name="AS_UNIQUEID" val="12143"/>
</p:tagLst>
</file>

<file path=ppt/tags/tag91.xml><?xml version="1.0" encoding="utf-8"?>
<p:tagLst xmlns:p="http://schemas.openxmlformats.org/presentationml/2006/main">
  <p:tag name="AS_UNIQUEID" val="146"/>
</p:tagLst>
</file>

<file path=ppt/tags/tag92.xml><?xml version="1.0" encoding="utf-8"?>
<p:tagLst xmlns:p="http://schemas.openxmlformats.org/presentationml/2006/main">
  <p:tag name="AS_UNIQUEID" val="148"/>
</p:tagLst>
</file>

<file path=ppt/tags/tag93.xml><?xml version="1.0" encoding="utf-8"?>
<p:tagLst xmlns:p="http://schemas.openxmlformats.org/presentationml/2006/main">
  <p:tag name="AS_UNIQUEID" val="12144"/>
  <p:tag name="KSO_WM_BEAUTIFY_FLAG" val=""/>
</p:tagLst>
</file>

<file path=ppt/tags/tag94.xml><?xml version="1.0" encoding="utf-8"?>
<p:tagLst xmlns:p="http://schemas.openxmlformats.org/presentationml/2006/main">
  <p:tag name="AS_UNIQUEID" val="12145"/>
</p:tagLst>
</file>

<file path=ppt/tags/tag95.xml><?xml version="1.0" encoding="utf-8"?>
<p:tagLst xmlns:p="http://schemas.openxmlformats.org/presentationml/2006/main">
  <p:tag name="AS_UNIQUEID" val="12146"/>
</p:tagLst>
</file>

<file path=ppt/tags/tag96.xml><?xml version="1.0" encoding="utf-8"?>
<p:tagLst xmlns:p="http://schemas.openxmlformats.org/presentationml/2006/main">
  <p:tag name="AS_UNIQUEID" val="12147"/>
</p:tagLst>
</file>

<file path=ppt/tags/tag97.xml><?xml version="1.0" encoding="utf-8"?>
<p:tagLst xmlns:p="http://schemas.openxmlformats.org/presentationml/2006/main">
  <p:tag name="AS_UNIQUEID" val="12148"/>
  <p:tag name="KSO_WM_UNIT_PLACING_PICTURE_USER_VIEWPORT" val="{&quot;height&quot;:5400,&quot;width&quot;:9600}"/>
</p:tagLst>
</file>

<file path=ppt/tags/tag98.xml><?xml version="1.0" encoding="utf-8"?>
<p:tagLst xmlns:p="http://schemas.openxmlformats.org/presentationml/2006/main">
  <p:tag name="AS_UNIQUEID" val="12149"/>
</p:tagLst>
</file>

<file path=ppt/tags/tag99.xml><?xml version="1.0" encoding="utf-8"?>
<p:tagLst xmlns:p="http://schemas.openxmlformats.org/presentationml/2006/main">
  <p:tag name="AS_UNIQUEID" val="12150"/>
</p:tagLst>
</file>

<file path=ppt/theme/theme1.xml><?xml version="1.0" encoding="utf-8"?>
<a:theme xmlns:r="http://schemas.openxmlformats.org/officeDocument/2006/relationships"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resentationFormat>On-screen Show (4:3)</PresentationFormat>
  <Paragraphs>114</Paragraphs>
  <Slides>19</Slides>
  <Notes>1</Notes>
  <TotalTime>0</TotalTime>
  <HiddenSlides>0</HiddenSlides>
  <MMClips>1</MMClips>
  <ScaleCrop>0</ScaleCrop>
  <HeadingPairs>
    <vt:vector baseType="variant" size="6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31">
      <vt:lpstr>Arial</vt:lpstr>
      <vt:lpstr>宋体</vt:lpstr>
      <vt:lpstr>Calibri</vt:lpstr>
      <vt:lpstr>Comic Sans MS</vt:lpstr>
      <vt:lpstr>黑体</vt:lpstr>
      <vt:lpstr>方正姚体</vt:lpstr>
      <vt:lpstr>华文彩云</vt:lpstr>
      <vt:lpstr>微软雅黑</vt:lpstr>
      <vt:lpstr>Times New Roman</vt:lpstr>
      <vt:lpstr>楷体</vt:lpstr>
      <vt:lpstr>方正粗黑宋简体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23.0300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2024-05-29T16:46:20.902</cp:lastPrinted>
  <dcterms:created xsi:type="dcterms:W3CDTF">2024-05-29T16:46:20Z</dcterms:created>
  <dcterms:modified xsi:type="dcterms:W3CDTF">2024-05-29T08:46:20Z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